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MOV" ContentType="video/quicktime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5"/>
  </p:sldMasterIdLst>
  <p:notesMasterIdLst>
    <p:notesMasterId r:id="rId21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</p:sldIdLst>
  <p:sldSz cx="12192000" cy="6858000"/>
  <p:notesSz cx="6858000" cy="9144000"/>
  <p:defaultTextStyle>
    <a:defPPr>
      <a:defRPr lang="da-D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92" autoAdjust="0"/>
    <p:restoredTop sz="94660"/>
  </p:normalViewPr>
  <p:slideViewPr>
    <p:cSldViewPr snapToGrid="0" showGuides="1">
      <p:cViewPr varScale="1">
        <p:scale>
          <a:sx n="72" d="100"/>
          <a:sy n="72" d="100"/>
        </p:scale>
        <p:origin x="86" y="35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3" Type="http://schemas.openxmlformats.org/officeDocument/2006/relationships/customXml" Target="../customXml/item3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theme" Target="theme/theme1.xml"/><Relationship Id="rId5" Type="http://schemas.openxmlformats.org/officeDocument/2006/relationships/slideMaster" Target="slideMasters/slideMaster1.xml"/><Relationship Id="rId15" Type="http://schemas.openxmlformats.org/officeDocument/2006/relationships/slide" Target="slides/slide10.xml"/><Relationship Id="rId23" Type="http://schemas.openxmlformats.org/officeDocument/2006/relationships/viewProps" Target="viewProp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4" Type="http://schemas.openxmlformats.org/officeDocument/2006/relationships/customXml" Target="../customXml/item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andreasmartin90\Google%20Drive\Solr&#248;d%20Biogas\Diverse\Viskositet\Analyser\Data%20-%20Viskositet%20samlet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andreasmartin90\Google%20Drive\Solr&#248;d%20Biogas\Solr&#248;d%20Biogas%20-%20&#229;rs%20samlet.xlsm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andreasmartin90\Google%20Drive\Solr&#248;d%20Biogas\Diverse\Viskositet\Analyser\Data%20-%20Basisk%20behandling.xlsx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andreasmartin90\Google%20Drive\Solr&#248;d%20Biogas\Diverse\Biogas%20fra%20RUC\3.%20Solr&#9500;&#9557;d\3.%20Fors&#9500;&#9557;g\Solr&#9500;&#9557;d%20-%20Viskositet\Basiskforbehandling\Basiskforbehandling%20KOH\KOH%20Basiskforbehandling%20Analyse.xlsx" TargetMode="External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pivotSource>
    <c:name>[Data - Viskositet samlet.xlsx]PivotGraph!PivotTable1</c:name>
    <c:fmtId val="35"/>
  </c:pivotSource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GB" sz="1800"/>
              <a:t>Viscosity in the two reactors </a:t>
            </a:r>
          </a:p>
          <a:p>
            <a:pPr>
              <a:defRPr/>
            </a:pPr>
            <a:r>
              <a:rPr lang="en-GB" sz="1800"/>
              <a:t>R1=no</a:t>
            </a:r>
            <a:r>
              <a:rPr lang="en-GB" sz="1800" baseline="0"/>
              <a:t> enzymes</a:t>
            </a:r>
          </a:p>
          <a:p>
            <a:pPr>
              <a:defRPr/>
            </a:pPr>
            <a:r>
              <a:rPr lang="en-GB" sz="1800" baseline="0"/>
              <a:t>R2=enzymes</a:t>
            </a:r>
            <a:endParaRPr lang="en-GB" sz="180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da-DK"/>
        </a:p>
      </c:txPr>
    </c:title>
    <c:autoTitleDeleted val="0"/>
    <c:pivotFmts>
      <c:pivotFmt>
        <c:idx val="0"/>
        <c:spPr>
          <a:solidFill>
            <a:schemeClr val="accent1"/>
          </a:solidFill>
          <a:ln w="28575" cap="rnd">
            <a:solidFill>
              <a:schemeClr val="accent1"/>
            </a:solidFill>
            <a:round/>
          </a:ln>
          <a:effectLst/>
        </c:spPr>
        <c:marker>
          <c:symbol val="none"/>
        </c:marker>
      </c:pivotFmt>
      <c:pivotFmt>
        <c:idx val="1"/>
        <c:spPr>
          <a:solidFill>
            <a:schemeClr val="accent1"/>
          </a:solidFill>
          <a:ln w="28575" cap="rnd">
            <a:solidFill>
              <a:schemeClr val="accent1"/>
            </a:solidFill>
            <a:round/>
          </a:ln>
          <a:effectLst/>
        </c:spPr>
        <c:marker>
          <c:symbol val="none"/>
        </c:marker>
      </c:pivotFmt>
      <c:pivotFmt>
        <c:idx val="2"/>
        <c:spPr>
          <a:solidFill>
            <a:schemeClr val="accent1"/>
          </a:solidFill>
          <a:ln w="28575" cap="rnd">
            <a:solidFill>
              <a:schemeClr val="accent1"/>
            </a:solidFill>
            <a:round/>
          </a:ln>
          <a:effectLst/>
        </c:spPr>
        <c:marker>
          <c:symbol val="none"/>
        </c:marker>
      </c:pivotFmt>
      <c:pivotFmt>
        <c:idx val="3"/>
        <c:spPr>
          <a:solidFill>
            <a:schemeClr val="accent1"/>
          </a:solidFill>
          <a:ln w="28575" cap="rnd">
            <a:solidFill>
              <a:schemeClr val="accent1"/>
            </a:solidFill>
            <a:round/>
          </a:ln>
          <a:effectLst/>
        </c:spPr>
        <c:marker>
          <c:symbol val="none"/>
        </c:marker>
      </c:pivotFmt>
      <c:pivotFmt>
        <c:idx val="4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5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6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7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8"/>
        <c:spPr>
          <a:solidFill>
            <a:schemeClr val="accent1"/>
          </a:solidFill>
          <a:ln w="28575" cap="rnd">
            <a:solidFill>
              <a:schemeClr val="accent1"/>
            </a:solidFill>
            <a:round/>
          </a:ln>
          <a:effectLst/>
        </c:spPr>
      </c:pivotFmt>
      <c:pivotFmt>
        <c:idx val="9"/>
        <c:spPr>
          <a:solidFill>
            <a:schemeClr val="accent1"/>
          </a:solidFill>
          <a:ln w="28575" cap="rnd">
            <a:solidFill>
              <a:schemeClr val="accent1"/>
            </a:solidFill>
            <a:round/>
          </a:ln>
          <a:effectLst/>
        </c:spPr>
      </c:pivotFmt>
      <c:pivotFmt>
        <c:idx val="10"/>
        <c:spPr>
          <a:solidFill>
            <a:schemeClr val="accent1"/>
          </a:solidFill>
          <a:ln w="28575" cap="rnd">
            <a:solidFill>
              <a:schemeClr val="accent1"/>
            </a:solidFill>
            <a:round/>
          </a:ln>
          <a:effectLst/>
        </c:spPr>
      </c:pivotFmt>
      <c:pivotFmt>
        <c:idx val="11"/>
        <c:spPr>
          <a:solidFill>
            <a:schemeClr val="accent1"/>
          </a:solidFill>
          <a:ln w="28575" cap="rnd">
            <a:solidFill>
              <a:schemeClr val="accent1"/>
            </a:solidFill>
            <a:round/>
          </a:ln>
          <a:effectLst/>
        </c:spPr>
      </c:pivotFmt>
      <c:pivotFmt>
        <c:idx val="12"/>
        <c:spPr>
          <a:solidFill>
            <a:schemeClr val="accent1"/>
          </a:solidFill>
          <a:ln w="28575" cap="rnd">
            <a:solidFill>
              <a:schemeClr val="accent1"/>
            </a:solidFill>
            <a:round/>
          </a:ln>
          <a:effectLst/>
        </c:spPr>
        <c:marker>
          <c:symbol val="none"/>
        </c:marker>
      </c:pivotFmt>
      <c:pivotFmt>
        <c:idx val="13"/>
        <c:spPr>
          <a:solidFill>
            <a:schemeClr val="accent1"/>
          </a:solidFill>
          <a:ln w="28575" cap="rnd">
            <a:solidFill>
              <a:schemeClr val="accent1"/>
            </a:solidFill>
            <a:round/>
          </a:ln>
          <a:effectLst/>
        </c:spPr>
        <c:marker>
          <c:symbol val="none"/>
        </c:marker>
      </c:pivotFmt>
      <c:pivotFmt>
        <c:idx val="14"/>
        <c:spPr>
          <a:solidFill>
            <a:schemeClr val="accent1"/>
          </a:solidFill>
          <a:ln w="28575" cap="rnd">
            <a:solidFill>
              <a:schemeClr val="accent1"/>
            </a:solidFill>
            <a:round/>
          </a:ln>
          <a:effectLst/>
        </c:spPr>
        <c:marker>
          <c:symbol val="none"/>
        </c:marker>
      </c:pivotFmt>
      <c:pivotFmt>
        <c:idx val="15"/>
        <c:spPr>
          <a:solidFill>
            <a:schemeClr val="accent1"/>
          </a:solidFill>
          <a:ln w="28575" cap="rnd">
            <a:solidFill>
              <a:schemeClr val="accent1"/>
            </a:solidFill>
            <a:round/>
          </a:ln>
          <a:effectLst/>
        </c:spPr>
        <c:marker>
          <c:symbol val="none"/>
        </c:marker>
      </c:pivotFmt>
      <c:pivotFmt>
        <c:idx val="16"/>
        <c:spPr>
          <a:solidFill>
            <a:schemeClr val="accent1"/>
          </a:solidFill>
          <a:ln w="28575" cap="rnd">
            <a:solidFill>
              <a:schemeClr val="accent1"/>
            </a:solidFill>
            <a:round/>
          </a:ln>
          <a:effectLst/>
        </c:spPr>
        <c:marker>
          <c:symbol val="none"/>
        </c:marker>
      </c:pivotFmt>
      <c:pivotFmt>
        <c:idx val="17"/>
        <c:spPr>
          <a:solidFill>
            <a:schemeClr val="accent1"/>
          </a:solidFill>
          <a:ln w="28575" cap="rnd">
            <a:solidFill>
              <a:schemeClr val="accent1"/>
            </a:solidFill>
            <a:round/>
          </a:ln>
          <a:effectLst/>
        </c:spPr>
        <c:marker>
          <c:symbol val="circle"/>
          <c:size val="5"/>
          <c:spPr>
            <a:solidFill>
              <a:schemeClr val="accent1"/>
            </a:solidFill>
            <a:ln w="9525">
              <a:solidFill>
                <a:schemeClr val="accent1"/>
              </a:solidFill>
            </a:ln>
            <a:effectLst/>
          </c:spPr>
        </c:marker>
      </c:pivotFmt>
      <c:pivotFmt>
        <c:idx val="18"/>
        <c:spPr>
          <a:solidFill>
            <a:schemeClr val="accent1"/>
          </a:solidFill>
          <a:ln w="28575" cap="rnd">
            <a:solidFill>
              <a:schemeClr val="accent1"/>
            </a:solidFill>
            <a:round/>
          </a:ln>
          <a:effectLst/>
        </c:spPr>
        <c:marker>
          <c:symbol val="none"/>
        </c:marker>
      </c:pivotFmt>
      <c:pivotFmt>
        <c:idx val="19"/>
        <c:spPr>
          <a:solidFill>
            <a:schemeClr val="accent1"/>
          </a:solidFill>
          <a:ln w="28575" cap="rnd">
            <a:solidFill>
              <a:schemeClr val="accent1"/>
            </a:solidFill>
            <a:round/>
          </a:ln>
          <a:effectLst/>
        </c:spPr>
        <c:marker>
          <c:symbol val="none"/>
        </c:marker>
      </c:pivotFmt>
      <c:pivotFmt>
        <c:idx val="20"/>
        <c:spPr>
          <a:solidFill>
            <a:schemeClr val="accent1"/>
          </a:solidFill>
          <a:ln w="28575" cap="rnd">
            <a:solidFill>
              <a:schemeClr val="accent1"/>
            </a:solidFill>
            <a:round/>
          </a:ln>
          <a:effectLst/>
        </c:spPr>
        <c:marker>
          <c:symbol val="circle"/>
          <c:size val="5"/>
          <c:spPr>
            <a:solidFill>
              <a:schemeClr val="accent1"/>
            </a:solidFill>
            <a:ln w="9525">
              <a:solidFill>
                <a:schemeClr val="accent1"/>
              </a:solidFill>
            </a:ln>
            <a:effectLst/>
          </c:spPr>
        </c:marker>
      </c:pivotFmt>
      <c:pivotFmt>
        <c:idx val="21"/>
        <c:spPr>
          <a:solidFill>
            <a:schemeClr val="accent1"/>
          </a:solidFill>
          <a:ln w="28575" cap="rnd">
            <a:solidFill>
              <a:schemeClr val="accent1"/>
            </a:solidFill>
            <a:round/>
          </a:ln>
          <a:effectLst/>
        </c:spPr>
        <c:marker>
          <c:symbol val="none"/>
        </c:marker>
      </c:pivotFmt>
      <c:pivotFmt>
        <c:idx val="22"/>
        <c:spPr>
          <a:solidFill>
            <a:schemeClr val="accent1"/>
          </a:solidFill>
          <a:ln w="28575" cap="rnd">
            <a:solidFill>
              <a:schemeClr val="accent1"/>
            </a:solidFill>
            <a:round/>
          </a:ln>
          <a:effectLst/>
        </c:spPr>
        <c:marker>
          <c:symbol val="none"/>
        </c:marker>
      </c:pivotFmt>
      <c:pivotFmt>
        <c:idx val="23"/>
        <c:spPr>
          <a:solidFill>
            <a:schemeClr val="accent1"/>
          </a:solidFill>
          <a:ln w="28575" cap="rnd">
            <a:solidFill>
              <a:schemeClr val="accent1"/>
            </a:solidFill>
            <a:round/>
          </a:ln>
          <a:effectLst/>
        </c:spPr>
        <c:marker>
          <c:symbol val="none"/>
        </c:marker>
      </c:pivotFmt>
      <c:pivotFmt>
        <c:idx val="24"/>
        <c:spPr>
          <a:solidFill>
            <a:schemeClr val="accent1"/>
          </a:solidFill>
          <a:ln w="28575" cap="rnd">
            <a:solidFill>
              <a:schemeClr val="accent1"/>
            </a:solidFill>
            <a:round/>
          </a:ln>
          <a:effectLst/>
        </c:spPr>
        <c:marker>
          <c:symbol val="none"/>
        </c:marker>
      </c:pivotFmt>
      <c:pivotFmt>
        <c:idx val="25"/>
        <c:spPr>
          <a:solidFill>
            <a:schemeClr val="accent1"/>
          </a:solidFill>
          <a:ln w="28575" cap="rnd">
            <a:solidFill>
              <a:schemeClr val="accent1"/>
            </a:solidFill>
            <a:round/>
          </a:ln>
          <a:effectLst/>
        </c:spPr>
        <c:marker>
          <c:symbol val="none"/>
        </c:marker>
      </c:pivotFmt>
      <c:pivotFmt>
        <c:idx val="26"/>
        <c:spPr>
          <a:solidFill>
            <a:schemeClr val="accent1"/>
          </a:solidFill>
          <a:ln w="28575" cap="rnd">
            <a:solidFill>
              <a:schemeClr val="accent1"/>
            </a:solidFill>
            <a:round/>
          </a:ln>
          <a:effectLst/>
        </c:spPr>
        <c:marker>
          <c:symbol val="none"/>
        </c:marker>
      </c:pivotFmt>
      <c:pivotFmt>
        <c:idx val="27"/>
        <c:spPr>
          <a:solidFill>
            <a:schemeClr val="accent1"/>
          </a:solidFill>
          <a:ln w="28575" cap="rnd">
            <a:solidFill>
              <a:schemeClr val="accent1"/>
            </a:solidFill>
            <a:round/>
          </a:ln>
          <a:effectLst/>
        </c:spPr>
        <c:marker>
          <c:symbol val="none"/>
        </c:marker>
      </c:pivotFmt>
      <c:pivotFmt>
        <c:idx val="28"/>
        <c:spPr>
          <a:solidFill>
            <a:schemeClr val="accent1"/>
          </a:solidFill>
          <a:ln w="28575" cap="rnd">
            <a:solidFill>
              <a:schemeClr val="accent1"/>
            </a:solidFill>
            <a:round/>
          </a:ln>
          <a:effectLst/>
        </c:spPr>
        <c:marker>
          <c:symbol val="none"/>
        </c:marker>
      </c:pivotFmt>
      <c:pivotFmt>
        <c:idx val="29"/>
        <c:spPr>
          <a:solidFill>
            <a:schemeClr val="accent1"/>
          </a:solidFill>
          <a:ln w="28575" cap="rnd">
            <a:solidFill>
              <a:schemeClr val="accent1"/>
            </a:solidFill>
            <a:round/>
          </a:ln>
          <a:effectLst/>
        </c:spPr>
        <c:marker>
          <c:symbol val="none"/>
        </c:marker>
      </c:pivotFmt>
      <c:pivotFmt>
        <c:idx val="30"/>
        <c:spPr>
          <a:solidFill>
            <a:schemeClr val="accent1"/>
          </a:solidFill>
          <a:ln w="28575" cap="rnd">
            <a:solidFill>
              <a:schemeClr val="accent1"/>
            </a:solidFill>
            <a:round/>
          </a:ln>
          <a:effectLst/>
        </c:spPr>
        <c:marker>
          <c:symbol val="none"/>
        </c:marker>
      </c:pivotFmt>
      <c:pivotFmt>
        <c:idx val="31"/>
        <c:spPr>
          <a:solidFill>
            <a:schemeClr val="accent1"/>
          </a:solidFill>
          <a:ln w="28575" cap="rnd">
            <a:solidFill>
              <a:schemeClr val="accent1"/>
            </a:solidFill>
            <a:round/>
          </a:ln>
          <a:effectLst/>
        </c:spPr>
        <c:marker>
          <c:symbol val="none"/>
        </c:marker>
      </c:pivotFmt>
      <c:pivotFmt>
        <c:idx val="32"/>
        <c:spPr>
          <a:solidFill>
            <a:schemeClr val="accent1"/>
          </a:solidFill>
          <a:ln w="28575" cap="rnd">
            <a:solidFill>
              <a:schemeClr val="accent1"/>
            </a:solidFill>
            <a:round/>
          </a:ln>
          <a:effectLst/>
        </c:spPr>
        <c:marker>
          <c:symbol val="none"/>
        </c:marker>
      </c:pivotFmt>
      <c:pivotFmt>
        <c:idx val="33"/>
        <c:spPr>
          <a:solidFill>
            <a:schemeClr val="accent1"/>
          </a:solidFill>
          <a:ln w="28575" cap="rnd">
            <a:solidFill>
              <a:schemeClr val="accent1"/>
            </a:solidFill>
            <a:round/>
          </a:ln>
          <a:effectLst/>
        </c:spPr>
        <c:marker>
          <c:symbol val="none"/>
        </c:marker>
      </c:pivotFmt>
      <c:pivotFmt>
        <c:idx val="34"/>
        <c:spPr>
          <a:solidFill>
            <a:schemeClr val="accent1"/>
          </a:solidFill>
          <a:ln w="28575" cap="rnd">
            <a:solidFill>
              <a:schemeClr val="accent1"/>
            </a:solidFill>
            <a:round/>
          </a:ln>
          <a:effectLst/>
        </c:spPr>
        <c:marker>
          <c:symbol val="none"/>
        </c:marker>
      </c:pivotFmt>
      <c:pivotFmt>
        <c:idx val="35"/>
        <c:spPr>
          <a:solidFill>
            <a:schemeClr val="accent1"/>
          </a:solidFill>
          <a:ln w="28575" cap="rnd">
            <a:solidFill>
              <a:schemeClr val="accent1"/>
            </a:solidFill>
            <a:round/>
          </a:ln>
          <a:effectLst/>
        </c:spPr>
        <c:marker>
          <c:symbol val="none"/>
        </c:marker>
      </c:pivotFmt>
      <c:pivotFmt>
        <c:idx val="36"/>
        <c:spPr>
          <a:solidFill>
            <a:schemeClr val="accent1"/>
          </a:solidFill>
          <a:ln w="28575" cap="rnd">
            <a:solidFill>
              <a:schemeClr val="accent1"/>
            </a:solidFill>
            <a:round/>
          </a:ln>
          <a:effectLst/>
        </c:spPr>
        <c:marker>
          <c:symbol val="none"/>
        </c:marker>
      </c:pivotFmt>
      <c:pivotFmt>
        <c:idx val="37"/>
        <c:spPr>
          <a:solidFill>
            <a:schemeClr val="accent1"/>
          </a:solidFill>
          <a:ln w="28575" cap="rnd">
            <a:solidFill>
              <a:schemeClr val="accent1"/>
            </a:solidFill>
            <a:round/>
          </a:ln>
          <a:effectLst/>
        </c:spPr>
        <c:marker>
          <c:symbol val="none"/>
        </c:marker>
      </c:pivotFmt>
      <c:pivotFmt>
        <c:idx val="38"/>
        <c:spPr>
          <a:solidFill>
            <a:schemeClr val="accent1"/>
          </a:solidFill>
          <a:ln w="28575" cap="rnd">
            <a:solidFill>
              <a:schemeClr val="accent1"/>
            </a:solidFill>
            <a:round/>
          </a:ln>
          <a:effectLst/>
        </c:spPr>
        <c:marker>
          <c:symbol val="none"/>
        </c:marker>
      </c:pivotFmt>
      <c:pivotFmt>
        <c:idx val="39"/>
        <c:spPr>
          <a:solidFill>
            <a:schemeClr val="accent1"/>
          </a:solidFill>
          <a:ln w="28575" cap="rnd">
            <a:solidFill>
              <a:schemeClr val="accent1"/>
            </a:solidFill>
            <a:round/>
          </a:ln>
          <a:effectLst/>
        </c:spPr>
        <c:marker>
          <c:symbol val="none"/>
        </c:marker>
      </c:pivotFmt>
      <c:pivotFmt>
        <c:idx val="40"/>
        <c:spPr>
          <a:solidFill>
            <a:schemeClr val="accent1"/>
          </a:solidFill>
          <a:ln w="28575" cap="rnd">
            <a:solidFill>
              <a:schemeClr val="accent1"/>
            </a:solidFill>
            <a:round/>
          </a:ln>
          <a:effectLst/>
        </c:spPr>
        <c:marker>
          <c:symbol val="none"/>
        </c:marker>
      </c:pivotFmt>
      <c:pivotFmt>
        <c:idx val="41"/>
        <c:spPr>
          <a:solidFill>
            <a:schemeClr val="accent1"/>
          </a:solidFill>
          <a:ln w="28575" cap="rnd">
            <a:solidFill>
              <a:schemeClr val="accent1"/>
            </a:solidFill>
            <a:round/>
          </a:ln>
          <a:effectLst/>
        </c:spPr>
        <c:marker>
          <c:symbol val="none"/>
        </c:marker>
      </c:pivotFmt>
      <c:pivotFmt>
        <c:idx val="42"/>
        <c:spPr>
          <a:solidFill>
            <a:schemeClr val="accent1"/>
          </a:solidFill>
          <a:ln w="28575" cap="rnd">
            <a:solidFill>
              <a:schemeClr val="accent1"/>
            </a:solidFill>
            <a:round/>
          </a:ln>
          <a:effectLst/>
        </c:spPr>
        <c:marker>
          <c:symbol val="none"/>
        </c:marker>
      </c:pivotFmt>
      <c:pivotFmt>
        <c:idx val="43"/>
        <c:spPr>
          <a:solidFill>
            <a:schemeClr val="accent1"/>
          </a:solidFill>
          <a:ln w="28575" cap="rnd">
            <a:solidFill>
              <a:schemeClr val="accent1"/>
            </a:solidFill>
            <a:round/>
          </a:ln>
          <a:effectLst/>
        </c:spPr>
        <c:marker>
          <c:symbol val="none"/>
        </c:marker>
      </c:pivotFmt>
      <c:pivotFmt>
        <c:idx val="44"/>
        <c:spPr>
          <a:solidFill>
            <a:schemeClr val="accent1"/>
          </a:solidFill>
          <a:ln w="28575" cap="rnd">
            <a:solidFill>
              <a:schemeClr val="accent1"/>
            </a:solidFill>
            <a:round/>
          </a:ln>
          <a:effectLst/>
        </c:spPr>
        <c:marker>
          <c:symbol val="none"/>
        </c:marker>
      </c:pivotFmt>
      <c:pivotFmt>
        <c:idx val="45"/>
        <c:spPr>
          <a:solidFill>
            <a:schemeClr val="accent1"/>
          </a:solidFill>
          <a:ln w="28575" cap="rnd">
            <a:solidFill>
              <a:schemeClr val="accent1"/>
            </a:solidFill>
            <a:round/>
          </a:ln>
          <a:effectLst/>
        </c:spPr>
        <c:marker>
          <c:symbol val="none"/>
        </c:marker>
      </c:pivotFmt>
      <c:pivotFmt>
        <c:idx val="46"/>
        <c:spPr>
          <a:solidFill>
            <a:schemeClr val="accent1"/>
          </a:solidFill>
          <a:ln w="28575" cap="rnd">
            <a:solidFill>
              <a:schemeClr val="accent1"/>
            </a:solidFill>
            <a:prstDash val="sysDot"/>
            <a:round/>
          </a:ln>
          <a:effectLst/>
        </c:spPr>
        <c:marker>
          <c:symbol val="none"/>
        </c:marker>
      </c:pivotFmt>
      <c:pivotFmt>
        <c:idx val="47"/>
        <c:spPr>
          <a:solidFill>
            <a:schemeClr val="accent1"/>
          </a:solidFill>
          <a:ln w="28575" cap="rnd">
            <a:solidFill>
              <a:schemeClr val="accent3"/>
            </a:solidFill>
            <a:prstDash val="sysDot"/>
            <a:round/>
          </a:ln>
          <a:effectLst/>
        </c:spPr>
        <c:marker>
          <c:symbol val="none"/>
        </c:marker>
      </c:pivotFmt>
      <c:pivotFmt>
        <c:idx val="48"/>
        <c:spPr>
          <a:solidFill>
            <a:schemeClr val="accent1"/>
          </a:solidFill>
          <a:ln w="28575" cap="rnd">
            <a:solidFill>
              <a:schemeClr val="accent1"/>
            </a:solidFill>
            <a:round/>
          </a:ln>
          <a:effectLst/>
        </c:spPr>
        <c:marker>
          <c:symbol val="none"/>
        </c:marker>
      </c:pivotFmt>
      <c:pivotFmt>
        <c:idx val="49"/>
        <c:spPr>
          <a:solidFill>
            <a:schemeClr val="accent1"/>
          </a:solidFill>
          <a:ln w="28575" cap="rnd">
            <a:solidFill>
              <a:schemeClr val="accent3"/>
            </a:solidFill>
            <a:prstDash val="sysDot"/>
            <a:round/>
          </a:ln>
          <a:effectLst/>
        </c:spPr>
        <c:marker>
          <c:symbol val="none"/>
        </c:marker>
      </c:pivotFmt>
      <c:pivotFmt>
        <c:idx val="50"/>
        <c:spPr>
          <a:solidFill>
            <a:schemeClr val="accent1"/>
          </a:solidFill>
          <a:ln w="28575" cap="rnd">
            <a:solidFill>
              <a:schemeClr val="accent1"/>
            </a:solidFill>
            <a:round/>
          </a:ln>
          <a:effectLst/>
        </c:spPr>
        <c:marker>
          <c:symbol val="none"/>
        </c:marker>
      </c:pivotFmt>
      <c:pivotFmt>
        <c:idx val="51"/>
        <c:spPr>
          <a:solidFill>
            <a:schemeClr val="accent1"/>
          </a:solidFill>
          <a:ln w="28575" cap="rnd">
            <a:solidFill>
              <a:schemeClr val="accent1"/>
            </a:solidFill>
            <a:prstDash val="sysDot"/>
            <a:round/>
          </a:ln>
          <a:effectLst/>
        </c:spPr>
        <c:marker>
          <c:symbol val="none"/>
        </c:marker>
      </c:pivotFmt>
      <c:pivotFmt>
        <c:idx val="52"/>
        <c:spPr>
          <a:solidFill>
            <a:schemeClr val="accent1"/>
          </a:solidFill>
          <a:ln w="28575" cap="rnd">
            <a:solidFill>
              <a:schemeClr val="accent1"/>
            </a:solidFill>
            <a:round/>
          </a:ln>
          <a:effectLst/>
        </c:spPr>
        <c:marker>
          <c:symbol val="none"/>
        </c:marker>
      </c:pivotFmt>
      <c:pivotFmt>
        <c:idx val="53"/>
        <c:spPr>
          <a:solidFill>
            <a:schemeClr val="accent1"/>
          </a:solidFill>
          <a:ln w="28575" cap="rnd">
            <a:solidFill>
              <a:schemeClr val="accent3"/>
            </a:solidFill>
            <a:prstDash val="sysDot"/>
            <a:round/>
          </a:ln>
          <a:effectLst/>
        </c:spPr>
        <c:marker>
          <c:symbol val="none"/>
        </c:marker>
      </c:pivotFmt>
      <c:pivotFmt>
        <c:idx val="54"/>
        <c:spPr>
          <a:solidFill>
            <a:schemeClr val="accent1"/>
          </a:solidFill>
          <a:ln w="28575" cap="rnd">
            <a:solidFill>
              <a:schemeClr val="accent1"/>
            </a:solidFill>
            <a:round/>
          </a:ln>
          <a:effectLst/>
        </c:spPr>
        <c:marker>
          <c:symbol val="none"/>
        </c:marker>
      </c:pivotFmt>
      <c:pivotFmt>
        <c:idx val="55"/>
        <c:spPr>
          <a:solidFill>
            <a:schemeClr val="accent1"/>
          </a:solidFill>
          <a:ln w="28575" cap="rnd">
            <a:solidFill>
              <a:schemeClr val="accent1"/>
            </a:solidFill>
            <a:prstDash val="sysDot"/>
            <a:round/>
          </a:ln>
          <a:effectLst/>
        </c:spPr>
        <c:marker>
          <c:symbol val="none"/>
        </c:marker>
      </c:pivotFmt>
    </c:pivotFmts>
    <c:plotArea>
      <c:layout/>
      <c:lineChart>
        <c:grouping val="standard"/>
        <c:varyColors val="0"/>
        <c:ser>
          <c:idx val="0"/>
          <c:order val="0"/>
          <c:tx>
            <c:strRef>
              <c:f>PivotGraph!$B$4:$B$6</c:f>
              <c:strCache>
                <c:ptCount val="1"/>
                <c:pt idx="0">
                  <c:v>R1 - Average of Viskositet (cP)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strRef>
              <c:f>PivotGraph!$A$7:$A$27</c:f>
              <c:strCache>
                <c:ptCount val="21"/>
                <c:pt idx="0">
                  <c:v>04-04-17</c:v>
                </c:pt>
                <c:pt idx="1">
                  <c:v>06-04-17</c:v>
                </c:pt>
                <c:pt idx="2">
                  <c:v>11-04-17</c:v>
                </c:pt>
                <c:pt idx="3">
                  <c:v>14-04-17</c:v>
                </c:pt>
                <c:pt idx="4">
                  <c:v>18-04-17</c:v>
                </c:pt>
                <c:pt idx="5">
                  <c:v>21-04-17</c:v>
                </c:pt>
                <c:pt idx="6">
                  <c:v>25-04-17</c:v>
                </c:pt>
                <c:pt idx="7">
                  <c:v>27-04-17</c:v>
                </c:pt>
                <c:pt idx="8">
                  <c:v>09-05-17</c:v>
                </c:pt>
                <c:pt idx="9">
                  <c:v>12-05-17</c:v>
                </c:pt>
                <c:pt idx="10">
                  <c:v>19-05-17</c:v>
                </c:pt>
                <c:pt idx="11">
                  <c:v>23-05-17</c:v>
                </c:pt>
                <c:pt idx="12">
                  <c:v>31-05-17</c:v>
                </c:pt>
                <c:pt idx="13">
                  <c:v>02-06-17</c:v>
                </c:pt>
                <c:pt idx="14">
                  <c:v>06-06-17</c:v>
                </c:pt>
                <c:pt idx="15">
                  <c:v>09-06-17</c:v>
                </c:pt>
                <c:pt idx="16">
                  <c:v>13-06-17</c:v>
                </c:pt>
                <c:pt idx="17">
                  <c:v>16-06-17</c:v>
                </c:pt>
                <c:pt idx="18">
                  <c:v>21-06-17</c:v>
                </c:pt>
                <c:pt idx="19">
                  <c:v>23-06-17</c:v>
                </c:pt>
                <c:pt idx="20">
                  <c:v>27-06-17</c:v>
                </c:pt>
              </c:strCache>
            </c:strRef>
          </c:cat>
          <c:val>
            <c:numRef>
              <c:f>PivotGraph!$B$7:$B$27</c:f>
              <c:numCache>
                <c:formatCode>General</c:formatCode>
                <c:ptCount val="21"/>
                <c:pt idx="0">
                  <c:v>2305.75</c:v>
                </c:pt>
                <c:pt idx="1">
                  <c:v>3371.4166666666665</c:v>
                </c:pt>
                <c:pt idx="2">
                  <c:v>2798.9166666666665</c:v>
                </c:pt>
                <c:pt idx="3">
                  <c:v>3854.1666666666665</c:v>
                </c:pt>
                <c:pt idx="4">
                  <c:v>3332.5</c:v>
                </c:pt>
                <c:pt idx="5">
                  <c:v>3224.1666666666665</c:v>
                </c:pt>
                <c:pt idx="6">
                  <c:v>3363.25</c:v>
                </c:pt>
                <c:pt idx="7">
                  <c:v>2934</c:v>
                </c:pt>
                <c:pt idx="8">
                  <c:v>3177.9166666666665</c:v>
                </c:pt>
                <c:pt idx="9">
                  <c:v>2320.3333333333335</c:v>
                </c:pt>
                <c:pt idx="10">
                  <c:v>1974.1666666666667</c:v>
                </c:pt>
                <c:pt idx="11">
                  <c:v>2070.8333333333335</c:v>
                </c:pt>
                <c:pt idx="12">
                  <c:v>1711.1666666666667</c:v>
                </c:pt>
                <c:pt idx="13">
                  <c:v>1851.1666666666667</c:v>
                </c:pt>
                <c:pt idx="14">
                  <c:v>2003.6666666666667</c:v>
                </c:pt>
                <c:pt idx="15">
                  <c:v>2183.5</c:v>
                </c:pt>
                <c:pt idx="16">
                  <c:v>1481.6666666666667</c:v>
                </c:pt>
                <c:pt idx="17">
                  <c:v>1430.5833333333333</c:v>
                </c:pt>
                <c:pt idx="18">
                  <c:v>1525.0833333333333</c:v>
                </c:pt>
                <c:pt idx="19">
                  <c:v>1560.7333333333333</c:v>
                </c:pt>
                <c:pt idx="20">
                  <c:v>1396.3333333333333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B291-4F58-9E52-BBAA1F06361C}"/>
            </c:ext>
          </c:extLst>
        </c:ser>
        <c:ser>
          <c:idx val="1"/>
          <c:order val="1"/>
          <c:tx>
            <c:strRef>
              <c:f>PivotGraph!$C$4:$C$6</c:f>
              <c:strCache>
                <c:ptCount val="1"/>
                <c:pt idx="0">
                  <c:v>R1 - Average of Enzym</c:v>
                </c:pt>
              </c:strCache>
            </c:strRef>
          </c:tx>
          <c:spPr>
            <a:ln w="28575" cap="rnd">
              <a:solidFill>
                <a:schemeClr val="accent3"/>
              </a:solidFill>
              <a:prstDash val="sysDot"/>
              <a:round/>
            </a:ln>
            <a:effectLst/>
          </c:spPr>
          <c:marker>
            <c:symbol val="none"/>
          </c:marker>
          <c:cat>
            <c:strRef>
              <c:f>PivotGraph!$A$7:$A$27</c:f>
              <c:strCache>
                <c:ptCount val="21"/>
                <c:pt idx="0">
                  <c:v>04-04-17</c:v>
                </c:pt>
                <c:pt idx="1">
                  <c:v>06-04-17</c:v>
                </c:pt>
                <c:pt idx="2">
                  <c:v>11-04-17</c:v>
                </c:pt>
                <c:pt idx="3">
                  <c:v>14-04-17</c:v>
                </c:pt>
                <c:pt idx="4">
                  <c:v>18-04-17</c:v>
                </c:pt>
                <c:pt idx="5">
                  <c:v>21-04-17</c:v>
                </c:pt>
                <c:pt idx="6">
                  <c:v>25-04-17</c:v>
                </c:pt>
                <c:pt idx="7">
                  <c:v>27-04-17</c:v>
                </c:pt>
                <c:pt idx="8">
                  <c:v>09-05-17</c:v>
                </c:pt>
                <c:pt idx="9">
                  <c:v>12-05-17</c:v>
                </c:pt>
                <c:pt idx="10">
                  <c:v>19-05-17</c:v>
                </c:pt>
                <c:pt idx="11">
                  <c:v>23-05-17</c:v>
                </c:pt>
                <c:pt idx="12">
                  <c:v>31-05-17</c:v>
                </c:pt>
                <c:pt idx="13">
                  <c:v>02-06-17</c:v>
                </c:pt>
                <c:pt idx="14">
                  <c:v>06-06-17</c:v>
                </c:pt>
                <c:pt idx="15">
                  <c:v>09-06-17</c:v>
                </c:pt>
                <c:pt idx="16">
                  <c:v>13-06-17</c:v>
                </c:pt>
                <c:pt idx="17">
                  <c:v>16-06-17</c:v>
                </c:pt>
                <c:pt idx="18">
                  <c:v>21-06-17</c:v>
                </c:pt>
                <c:pt idx="19">
                  <c:v>23-06-17</c:v>
                </c:pt>
                <c:pt idx="20">
                  <c:v>27-06-17</c:v>
                </c:pt>
              </c:strCache>
            </c:strRef>
          </c:cat>
          <c:val>
            <c:numRef>
              <c:f>PivotGraph!$C$7:$C$27</c:f>
              <c:numCache>
                <c:formatCode>General</c:formatCode>
                <c:ptCount val="21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  <c:pt idx="14">
                  <c:v>0</c:v>
                </c:pt>
                <c:pt idx="15">
                  <c:v>0</c:v>
                </c:pt>
                <c:pt idx="16">
                  <c:v>0</c:v>
                </c:pt>
                <c:pt idx="17">
                  <c:v>0</c:v>
                </c:pt>
                <c:pt idx="18">
                  <c:v>0</c:v>
                </c:pt>
                <c:pt idx="19">
                  <c:v>0</c:v>
                </c:pt>
                <c:pt idx="20">
                  <c:v>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B291-4F58-9E52-BBAA1F06361C}"/>
            </c:ext>
          </c:extLst>
        </c:ser>
        <c:ser>
          <c:idx val="2"/>
          <c:order val="2"/>
          <c:tx>
            <c:strRef>
              <c:f>PivotGraph!$D$4:$D$6</c:f>
              <c:strCache>
                <c:ptCount val="1"/>
                <c:pt idx="0">
                  <c:v>R2 - Average of Viskositet (cP)</c:v>
                </c:pt>
              </c:strCache>
            </c:strRef>
          </c:tx>
          <c:spPr>
            <a:ln w="28575" cap="rnd">
              <a:solidFill>
                <a:schemeClr val="accent3"/>
              </a:solidFill>
              <a:round/>
            </a:ln>
            <a:effectLst/>
          </c:spPr>
          <c:marker>
            <c:symbol val="none"/>
          </c:marker>
          <c:cat>
            <c:strRef>
              <c:f>PivotGraph!$A$7:$A$27</c:f>
              <c:strCache>
                <c:ptCount val="21"/>
                <c:pt idx="0">
                  <c:v>04-04-17</c:v>
                </c:pt>
                <c:pt idx="1">
                  <c:v>06-04-17</c:v>
                </c:pt>
                <c:pt idx="2">
                  <c:v>11-04-17</c:v>
                </c:pt>
                <c:pt idx="3">
                  <c:v>14-04-17</c:v>
                </c:pt>
                <c:pt idx="4">
                  <c:v>18-04-17</c:v>
                </c:pt>
                <c:pt idx="5">
                  <c:v>21-04-17</c:v>
                </c:pt>
                <c:pt idx="6">
                  <c:v>25-04-17</c:v>
                </c:pt>
                <c:pt idx="7">
                  <c:v>27-04-17</c:v>
                </c:pt>
                <c:pt idx="8">
                  <c:v>09-05-17</c:v>
                </c:pt>
                <c:pt idx="9">
                  <c:v>12-05-17</c:v>
                </c:pt>
                <c:pt idx="10">
                  <c:v>19-05-17</c:v>
                </c:pt>
                <c:pt idx="11">
                  <c:v>23-05-17</c:v>
                </c:pt>
                <c:pt idx="12">
                  <c:v>31-05-17</c:v>
                </c:pt>
                <c:pt idx="13">
                  <c:v>02-06-17</c:v>
                </c:pt>
                <c:pt idx="14">
                  <c:v>06-06-17</c:v>
                </c:pt>
                <c:pt idx="15">
                  <c:v>09-06-17</c:v>
                </c:pt>
                <c:pt idx="16">
                  <c:v>13-06-17</c:v>
                </c:pt>
                <c:pt idx="17">
                  <c:v>16-06-17</c:v>
                </c:pt>
                <c:pt idx="18">
                  <c:v>21-06-17</c:v>
                </c:pt>
                <c:pt idx="19">
                  <c:v>23-06-17</c:v>
                </c:pt>
                <c:pt idx="20">
                  <c:v>27-06-17</c:v>
                </c:pt>
              </c:strCache>
            </c:strRef>
          </c:cat>
          <c:val>
            <c:numRef>
              <c:f>PivotGraph!$D$7:$D$27</c:f>
              <c:numCache>
                <c:formatCode>General</c:formatCode>
                <c:ptCount val="21"/>
                <c:pt idx="0">
                  <c:v>1674.1666666666667</c:v>
                </c:pt>
                <c:pt idx="1">
                  <c:v>1662.9166666666667</c:v>
                </c:pt>
                <c:pt idx="2">
                  <c:v>1450.1666666666667</c:v>
                </c:pt>
                <c:pt idx="3">
                  <c:v>1399.8333333333333</c:v>
                </c:pt>
                <c:pt idx="4">
                  <c:v>1933.75</c:v>
                </c:pt>
                <c:pt idx="5">
                  <c:v>1530.4166666666667</c:v>
                </c:pt>
                <c:pt idx="6">
                  <c:v>1878.75</c:v>
                </c:pt>
                <c:pt idx="7">
                  <c:v>2091.75</c:v>
                </c:pt>
                <c:pt idx="8">
                  <c:v>1996</c:v>
                </c:pt>
                <c:pt idx="9">
                  <c:v>1725.75</c:v>
                </c:pt>
                <c:pt idx="10">
                  <c:v>1554.4166666666667</c:v>
                </c:pt>
                <c:pt idx="11">
                  <c:v>782.58333333333337</c:v>
                </c:pt>
                <c:pt idx="12">
                  <c:v>1067.6666666666667</c:v>
                </c:pt>
                <c:pt idx="13">
                  <c:v>1343.6666666666667</c:v>
                </c:pt>
                <c:pt idx="14">
                  <c:v>1523.6666666666667</c:v>
                </c:pt>
                <c:pt idx="15">
                  <c:v>1447</c:v>
                </c:pt>
                <c:pt idx="16">
                  <c:v>1717.9166666666667</c:v>
                </c:pt>
                <c:pt idx="17">
                  <c:v>1693.25</c:v>
                </c:pt>
                <c:pt idx="18">
                  <c:v>1057.8333333333333</c:v>
                </c:pt>
                <c:pt idx="19">
                  <c:v>1487.2333333333333</c:v>
                </c:pt>
                <c:pt idx="20">
                  <c:v>1189.3333333333333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B291-4F58-9E52-BBAA1F06361C}"/>
            </c:ext>
          </c:extLst>
        </c:ser>
        <c:ser>
          <c:idx val="3"/>
          <c:order val="3"/>
          <c:tx>
            <c:strRef>
              <c:f>PivotGraph!$E$4:$E$6</c:f>
              <c:strCache>
                <c:ptCount val="1"/>
                <c:pt idx="0">
                  <c:v>R2 - Average of Enzym</c:v>
                </c:pt>
              </c:strCache>
            </c:strRef>
          </c:tx>
          <c:spPr>
            <a:ln w="28575" cap="rnd">
              <a:solidFill>
                <a:schemeClr val="accent1"/>
              </a:solidFill>
              <a:prstDash val="sysDot"/>
              <a:round/>
            </a:ln>
            <a:effectLst/>
          </c:spPr>
          <c:marker>
            <c:symbol val="none"/>
          </c:marker>
          <c:cat>
            <c:strRef>
              <c:f>PivotGraph!$A$7:$A$27</c:f>
              <c:strCache>
                <c:ptCount val="21"/>
                <c:pt idx="0">
                  <c:v>04-04-17</c:v>
                </c:pt>
                <c:pt idx="1">
                  <c:v>06-04-17</c:v>
                </c:pt>
                <c:pt idx="2">
                  <c:v>11-04-17</c:v>
                </c:pt>
                <c:pt idx="3">
                  <c:v>14-04-17</c:v>
                </c:pt>
                <c:pt idx="4">
                  <c:v>18-04-17</c:v>
                </c:pt>
                <c:pt idx="5">
                  <c:v>21-04-17</c:v>
                </c:pt>
                <c:pt idx="6">
                  <c:v>25-04-17</c:v>
                </c:pt>
                <c:pt idx="7">
                  <c:v>27-04-17</c:v>
                </c:pt>
                <c:pt idx="8">
                  <c:v>09-05-17</c:v>
                </c:pt>
                <c:pt idx="9">
                  <c:v>12-05-17</c:v>
                </c:pt>
                <c:pt idx="10">
                  <c:v>19-05-17</c:v>
                </c:pt>
                <c:pt idx="11">
                  <c:v>23-05-17</c:v>
                </c:pt>
                <c:pt idx="12">
                  <c:v>31-05-17</c:v>
                </c:pt>
                <c:pt idx="13">
                  <c:v>02-06-17</c:v>
                </c:pt>
                <c:pt idx="14">
                  <c:v>06-06-17</c:v>
                </c:pt>
                <c:pt idx="15">
                  <c:v>09-06-17</c:v>
                </c:pt>
                <c:pt idx="16">
                  <c:v>13-06-17</c:v>
                </c:pt>
                <c:pt idx="17">
                  <c:v>16-06-17</c:v>
                </c:pt>
                <c:pt idx="18">
                  <c:v>21-06-17</c:v>
                </c:pt>
                <c:pt idx="19">
                  <c:v>23-06-17</c:v>
                </c:pt>
                <c:pt idx="20">
                  <c:v>27-06-17</c:v>
                </c:pt>
              </c:strCache>
            </c:strRef>
          </c:cat>
          <c:val>
            <c:numRef>
              <c:f>PivotGraph!$E$7:$E$27</c:f>
              <c:numCache>
                <c:formatCode>General</c:formatCode>
                <c:ptCount val="21"/>
                <c:pt idx="0">
                  <c:v>1393.7249228098865</c:v>
                </c:pt>
                <c:pt idx="1">
                  <c:v>1362.2114541003189</c:v>
                </c:pt>
                <c:pt idx="2">
                  <c:v>1291.1887199581838</c:v>
                </c:pt>
                <c:pt idx="3">
                  <c:v>1253.3940318832013</c:v>
                </c:pt>
                <c:pt idx="4">
                  <c:v>1182.9888992625781</c:v>
                </c:pt>
                <c:pt idx="5">
                  <c:v>1081.647467758987</c:v>
                </c:pt>
                <c:pt idx="6">
                  <c:v>959.89964096769643</c:v>
                </c:pt>
                <c:pt idx="7">
                  <c:v>904.26531921610831</c:v>
                </c:pt>
                <c:pt idx="8">
                  <c:v>631.99864758217143</c:v>
                </c:pt>
                <c:pt idx="9">
                  <c:v>577.85811617546563</c:v>
                </c:pt>
                <c:pt idx="10">
                  <c:v>468.88504075808675</c:v>
                </c:pt>
                <c:pt idx="11">
                  <c:v>416.10838622986444</c:v>
                </c:pt>
                <c:pt idx="12">
                  <c:v>327.70770407020581</c:v>
                </c:pt>
                <c:pt idx="13">
                  <c:v>308.71426447444139</c:v>
                </c:pt>
                <c:pt idx="14">
                  <c:v>273.96607532820605</c:v>
                </c:pt>
                <c:pt idx="15">
                  <c:v>250.49661228042311</c:v>
                </c:pt>
                <c:pt idx="16">
                  <c:v>222.30127223408766</c:v>
                </c:pt>
                <c:pt idx="17">
                  <c:v>203.25770456636442</c:v>
                </c:pt>
                <c:pt idx="18">
                  <c:v>175.07419207714631</c:v>
                </c:pt>
                <c:pt idx="19">
                  <c:v>164.92715845329789</c:v>
                </c:pt>
                <c:pt idx="20">
                  <c:v>146.3633253014911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B291-4F58-9E52-BBAA1F06361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305098464"/>
        <c:axId val="305099776"/>
      </c:lineChart>
      <c:catAx>
        <c:axId val="305098464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minorGridlines>
          <c:spPr>
            <a:ln w="9525" cap="flat" cmpd="sng" algn="ctr">
              <a:solidFill>
                <a:schemeClr val="tx1">
                  <a:lumMod val="5000"/>
                  <a:lumOff val="95000"/>
                </a:schemeClr>
              </a:solidFill>
              <a:round/>
            </a:ln>
            <a:effectLst/>
          </c:spPr>
        </c:min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GB" sz="1600"/>
                  <a:t>Dato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6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da-DK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da-DK"/>
          </a:p>
        </c:txPr>
        <c:crossAx val="305099776"/>
        <c:crosses val="autoZero"/>
        <c:auto val="1"/>
        <c:lblAlgn val="ctr"/>
        <c:lblOffset val="100"/>
        <c:noMultiLvlLbl val="0"/>
      </c:catAx>
      <c:valAx>
        <c:axId val="30509977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GB" sz="1600"/>
                  <a:t>Viskositet (cP)</a:t>
                </a:r>
              </a:p>
              <a:p>
                <a:pPr>
                  <a:defRPr/>
                </a:pPr>
                <a:r>
                  <a:rPr lang="en-GB" sz="1600"/>
                  <a:t>Dashed</a:t>
                </a:r>
                <a:r>
                  <a:rPr lang="en-GB" sz="1600" baseline="0"/>
                  <a:t> line: kg enzymes</a:t>
                </a:r>
                <a:endParaRPr lang="en-GB" sz="1600"/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da-DK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da-DK"/>
          </a:p>
        </c:txPr>
        <c:crossAx val="30509846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r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da-DK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da-DK"/>
    </a:p>
  </c:txPr>
  <c:externalData r:id="rId3">
    <c:autoUpdate val="0"/>
  </c:externalData>
  <c:extLst>
    <c:ext xmlns:c14="http://schemas.microsoft.com/office/drawing/2007/8/2/chart" uri="{781A3756-C4B2-4CAC-9D66-4F8BD8637D16}">
      <c14:pivotOptions>
        <c14:dropZoneFilter val="1"/>
        <c14:dropZoneCategories val="1"/>
        <c14:dropZoneData val="1"/>
        <c14:dropZoneSeries val="1"/>
        <c14:dropZonesVisible val="1"/>
      </c14:pivotOptions>
    </c:ext>
    <c:ext xmlns:c16="http://schemas.microsoft.com/office/drawing/2014/chart" uri="{E28EC0CA-F0BB-4C9C-879D-F8772B89E7AC}">
      <c16:pivotOptions16>
        <c16:showExpandCollapseFieldButtons val="1"/>
      </c16:pivotOptions16>
    </c:ext>
  </c:extLst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pivotSource>
    <c:name>[Solrød Biogas - års samlet.xlsm]SRO Pivot!PivotTable1</c:name>
    <c:fmtId val="61"/>
  </c:pivotSource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GB" sz="1800"/>
              <a:t>Biogasproduction on R1</a:t>
            </a:r>
            <a:r>
              <a:rPr lang="en-GB" sz="1800" baseline="0"/>
              <a:t> = No enzymes &amp; R2 = enzymes</a:t>
            </a:r>
            <a:endParaRPr lang="en-GB" sz="180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da-DK"/>
        </a:p>
      </c:txPr>
    </c:title>
    <c:autoTitleDeleted val="0"/>
    <c:pivotFmts>
      <c:pivotFmt>
        <c:idx val="0"/>
        <c:spPr>
          <a:solidFill>
            <a:schemeClr val="accent6"/>
          </a:solidFill>
          <a:ln>
            <a:noFill/>
          </a:ln>
          <a:effectLst/>
        </c:spPr>
        <c:marker>
          <c:spPr>
            <a:solidFill>
              <a:schemeClr val="accent6"/>
            </a:solidFill>
            <a:ln w="9525">
              <a:solidFill>
                <a:schemeClr val="accent6"/>
              </a:solidFill>
            </a:ln>
            <a:effectLst/>
          </c:spPr>
        </c:marker>
      </c:pivotFmt>
      <c:pivotFmt>
        <c:idx val="1"/>
        <c:spPr>
          <a:solidFill>
            <a:schemeClr val="accent6"/>
          </a:solidFill>
          <a:ln>
            <a:noFill/>
          </a:ln>
          <a:effectLst/>
        </c:spPr>
        <c:marker>
          <c:spPr>
            <a:solidFill>
              <a:schemeClr val="accent6"/>
            </a:solidFill>
            <a:ln w="9525">
              <a:solidFill>
                <a:schemeClr val="accent6"/>
              </a:solidFill>
            </a:ln>
            <a:effectLst/>
          </c:spPr>
        </c:marker>
      </c:pivotFmt>
      <c:pivotFmt>
        <c:idx val="2"/>
        <c:spPr>
          <a:solidFill>
            <a:schemeClr val="accent6"/>
          </a:solidFill>
          <a:ln>
            <a:noFill/>
          </a:ln>
          <a:effectLst/>
        </c:spPr>
        <c:marker>
          <c:symbol val="none"/>
        </c:marker>
      </c:pivotFmt>
      <c:pivotFmt>
        <c:idx val="3"/>
        <c:spPr>
          <a:solidFill>
            <a:schemeClr val="accent6"/>
          </a:solidFill>
          <a:ln>
            <a:noFill/>
          </a:ln>
          <a:effectLst/>
        </c:spPr>
        <c:marker>
          <c:symbol val="none"/>
        </c:marker>
      </c:pivotFmt>
      <c:pivotFmt>
        <c:idx val="4"/>
        <c:spPr>
          <a:solidFill>
            <a:schemeClr val="accent6"/>
          </a:solidFill>
          <a:ln>
            <a:noFill/>
          </a:ln>
          <a:effectLst/>
        </c:spPr>
        <c:marker>
          <c:symbol val="none"/>
        </c:marker>
      </c:pivotFmt>
      <c:pivotFmt>
        <c:idx val="5"/>
        <c:spPr>
          <a:solidFill>
            <a:schemeClr val="accent6"/>
          </a:solidFill>
          <a:ln>
            <a:noFill/>
          </a:ln>
          <a:effectLst/>
        </c:spPr>
      </c:pivotFmt>
      <c:pivotFmt>
        <c:idx val="6"/>
        <c:spPr>
          <a:solidFill>
            <a:schemeClr val="accent6"/>
          </a:solidFill>
          <a:ln>
            <a:noFill/>
          </a:ln>
          <a:effectLst/>
        </c:spPr>
      </c:pivotFmt>
      <c:pivotFmt>
        <c:idx val="7"/>
        <c:marker>
          <c:symbol val="none"/>
        </c:marker>
      </c:pivotFmt>
      <c:pivotFmt>
        <c:idx val="8"/>
        <c:marker>
          <c:symbol val="none"/>
        </c:marker>
      </c:pivotFmt>
      <c:pivotFmt>
        <c:idx val="9"/>
        <c:spPr>
          <a:solidFill>
            <a:schemeClr val="accent6"/>
          </a:solidFill>
          <a:ln>
            <a:noFill/>
          </a:ln>
          <a:effectLst/>
        </c:spPr>
        <c:marker>
          <c:symbol val="circle"/>
          <c:size val="5"/>
          <c:spPr>
            <a:solidFill>
              <a:schemeClr val="accent6"/>
            </a:solidFill>
            <a:ln w="9525">
              <a:solidFill>
                <a:schemeClr val="accent6"/>
              </a:solidFill>
            </a:ln>
            <a:effectLst/>
          </c:spPr>
        </c:marker>
      </c:pivotFmt>
      <c:pivotFmt>
        <c:idx val="10"/>
        <c:spPr>
          <a:solidFill>
            <a:schemeClr val="accent6"/>
          </a:solidFill>
          <a:ln>
            <a:noFill/>
          </a:ln>
          <a:effectLst/>
        </c:spPr>
        <c:marker>
          <c:symbol val="circle"/>
          <c:size val="5"/>
          <c:spPr>
            <a:solidFill>
              <a:schemeClr val="accent6"/>
            </a:solidFill>
            <a:ln w="9525">
              <a:solidFill>
                <a:schemeClr val="accent6"/>
              </a:solidFill>
            </a:ln>
            <a:effectLst/>
          </c:spPr>
        </c:marker>
      </c:pivotFmt>
      <c:pivotFmt>
        <c:idx val="11"/>
        <c:spPr>
          <a:solidFill>
            <a:schemeClr val="accent6"/>
          </a:solidFill>
          <a:ln>
            <a:noFill/>
          </a:ln>
          <a:effectLst/>
        </c:spPr>
        <c:marker>
          <c:symbol val="circle"/>
          <c:size val="5"/>
          <c:spPr>
            <a:solidFill>
              <a:schemeClr val="accent6"/>
            </a:solidFill>
            <a:ln w="9525">
              <a:solidFill>
                <a:schemeClr val="accent6"/>
              </a:solidFill>
            </a:ln>
            <a:effectLst/>
          </c:spPr>
        </c:marker>
      </c:pivotFmt>
      <c:pivotFmt>
        <c:idx val="12"/>
        <c:spPr>
          <a:solidFill>
            <a:schemeClr val="accent6"/>
          </a:solidFill>
          <a:ln>
            <a:noFill/>
          </a:ln>
          <a:effectLst/>
        </c:spPr>
        <c:marker>
          <c:symbol val="circle"/>
          <c:size val="5"/>
          <c:spPr>
            <a:solidFill>
              <a:schemeClr val="accent6"/>
            </a:solidFill>
            <a:ln w="9525">
              <a:solidFill>
                <a:schemeClr val="accent6"/>
              </a:solidFill>
            </a:ln>
            <a:effectLst/>
          </c:spPr>
        </c:marker>
      </c:pivotFmt>
      <c:pivotFmt>
        <c:idx val="13"/>
        <c:spPr>
          <a:solidFill>
            <a:schemeClr val="accent6"/>
          </a:solidFill>
          <a:ln w="28575" cap="rnd">
            <a:solidFill>
              <a:schemeClr val="accent6"/>
            </a:solidFill>
            <a:round/>
          </a:ln>
          <a:effectLst/>
        </c:spPr>
        <c:marker>
          <c:symbol val="circle"/>
          <c:size val="5"/>
          <c:spPr>
            <a:solidFill>
              <a:schemeClr val="accent6"/>
            </a:solidFill>
            <a:ln w="9525">
              <a:solidFill>
                <a:schemeClr val="accent6"/>
              </a:solidFill>
            </a:ln>
            <a:effectLst/>
          </c:spPr>
        </c:marker>
      </c:pivotFmt>
      <c:pivotFmt>
        <c:idx val="14"/>
        <c:spPr>
          <a:solidFill>
            <a:schemeClr val="accent6"/>
          </a:solidFill>
          <a:ln w="28575" cap="rnd">
            <a:solidFill>
              <a:schemeClr val="accent6"/>
            </a:solidFill>
            <a:round/>
          </a:ln>
          <a:effectLst/>
        </c:spPr>
        <c:marker>
          <c:symbol val="circle"/>
          <c:size val="5"/>
          <c:spPr>
            <a:solidFill>
              <a:schemeClr val="accent6"/>
            </a:solidFill>
            <a:ln w="9525">
              <a:solidFill>
                <a:schemeClr val="accent6"/>
              </a:solidFill>
            </a:ln>
            <a:effectLst/>
          </c:spPr>
        </c:marker>
      </c:pivotFmt>
      <c:pivotFmt>
        <c:idx val="15"/>
        <c:spPr>
          <a:solidFill>
            <a:schemeClr val="accent6"/>
          </a:solidFill>
          <a:ln w="28575" cap="rnd">
            <a:solidFill>
              <a:schemeClr val="accent6"/>
            </a:solidFill>
            <a:round/>
          </a:ln>
          <a:effectLst/>
        </c:spPr>
        <c:marker>
          <c:symbol val="circle"/>
          <c:size val="5"/>
          <c:spPr>
            <a:solidFill>
              <a:schemeClr val="accent6"/>
            </a:solidFill>
            <a:ln w="9525">
              <a:solidFill>
                <a:schemeClr val="accent6"/>
              </a:solidFill>
            </a:ln>
            <a:effectLst/>
          </c:spPr>
        </c:marker>
      </c:pivotFmt>
      <c:pivotFmt>
        <c:idx val="16"/>
        <c:spPr>
          <a:solidFill>
            <a:schemeClr val="accent6"/>
          </a:solidFill>
          <a:ln>
            <a:noFill/>
          </a:ln>
          <a:effectLst/>
        </c:spPr>
        <c:marker>
          <c:symbol val="none"/>
        </c:marker>
      </c:pivotFmt>
      <c:pivotFmt>
        <c:idx val="17"/>
        <c:spPr>
          <a:solidFill>
            <a:schemeClr val="accent6"/>
          </a:solidFill>
          <a:ln>
            <a:noFill/>
          </a:ln>
          <a:effectLst/>
        </c:spPr>
        <c:marker>
          <c:symbol val="none"/>
        </c:marker>
      </c:pivotFmt>
      <c:pivotFmt>
        <c:idx val="18"/>
        <c:spPr>
          <a:solidFill>
            <a:schemeClr val="accent6"/>
          </a:solidFill>
          <a:ln>
            <a:noFill/>
          </a:ln>
          <a:effectLst/>
        </c:spPr>
        <c:marker>
          <c:symbol val="none"/>
        </c:marker>
      </c:pivotFmt>
      <c:pivotFmt>
        <c:idx val="19"/>
        <c:spPr>
          <a:solidFill>
            <a:schemeClr val="accent6"/>
          </a:solidFill>
          <a:ln w="28575" cap="rnd">
            <a:solidFill>
              <a:schemeClr val="accent6"/>
            </a:solidFill>
            <a:round/>
          </a:ln>
          <a:effectLst/>
        </c:spPr>
      </c:pivotFmt>
      <c:pivotFmt>
        <c:idx val="20"/>
        <c:spPr>
          <a:solidFill>
            <a:schemeClr val="accent6"/>
          </a:solidFill>
          <a:ln w="28575" cap="rnd">
            <a:solidFill>
              <a:schemeClr val="accent6"/>
            </a:solidFill>
            <a:round/>
          </a:ln>
          <a:effectLst/>
        </c:spPr>
      </c:pivotFmt>
      <c:pivotFmt>
        <c:idx val="21"/>
        <c:spPr>
          <a:solidFill>
            <a:schemeClr val="accent6"/>
          </a:solidFill>
          <a:ln w="28575" cap="rnd">
            <a:solidFill>
              <a:schemeClr val="accent6"/>
            </a:solidFill>
            <a:round/>
          </a:ln>
          <a:effectLst/>
        </c:spPr>
      </c:pivotFmt>
      <c:pivotFmt>
        <c:idx val="22"/>
        <c:spPr>
          <a:solidFill>
            <a:schemeClr val="accent6"/>
          </a:solidFill>
          <a:ln w="28575" cap="rnd">
            <a:solidFill>
              <a:schemeClr val="accent6"/>
            </a:solidFill>
            <a:round/>
          </a:ln>
          <a:effectLst/>
        </c:spPr>
        <c:marker>
          <c:symbol val="none"/>
        </c:marker>
      </c:pivotFmt>
      <c:pivotFmt>
        <c:idx val="23"/>
        <c:spPr>
          <a:solidFill>
            <a:schemeClr val="accent6"/>
          </a:solidFill>
          <a:ln w="28575" cap="rnd">
            <a:solidFill>
              <a:schemeClr val="accent6"/>
            </a:solidFill>
            <a:round/>
          </a:ln>
          <a:effectLst/>
        </c:spPr>
        <c:marker>
          <c:symbol val="none"/>
        </c:marker>
      </c:pivotFmt>
      <c:pivotFmt>
        <c:idx val="24"/>
        <c:spPr>
          <a:solidFill>
            <a:schemeClr val="accent6"/>
          </a:solidFill>
          <a:ln w="28575" cap="rnd">
            <a:solidFill>
              <a:schemeClr val="accent6"/>
            </a:solidFill>
            <a:round/>
          </a:ln>
          <a:effectLst/>
        </c:spPr>
        <c:marker>
          <c:symbol val="none"/>
        </c:marker>
      </c:pivotFmt>
      <c:pivotFmt>
        <c:idx val="25"/>
        <c:spPr>
          <a:solidFill>
            <a:schemeClr val="accent6"/>
          </a:solidFill>
          <a:ln w="28575" cap="rnd">
            <a:solidFill>
              <a:schemeClr val="accent6"/>
            </a:solidFill>
            <a:round/>
          </a:ln>
          <a:effectLst/>
        </c:spPr>
        <c:marker>
          <c:symbol val="none"/>
        </c:marker>
      </c:pivotFmt>
      <c:pivotFmt>
        <c:idx val="26"/>
        <c:spPr>
          <a:solidFill>
            <a:schemeClr val="accent6"/>
          </a:solidFill>
          <a:ln>
            <a:noFill/>
          </a:ln>
          <a:effectLst/>
        </c:spPr>
        <c:marker>
          <c:symbol val="none"/>
        </c:marker>
      </c:pivotFmt>
      <c:pivotFmt>
        <c:idx val="27"/>
        <c:spPr>
          <a:solidFill>
            <a:schemeClr val="accent6"/>
          </a:solidFill>
          <a:ln>
            <a:noFill/>
          </a:ln>
          <a:effectLst/>
        </c:spPr>
        <c:marker>
          <c:symbol val="none"/>
        </c:marker>
      </c:pivotFmt>
      <c:pivotFmt>
        <c:idx val="28"/>
        <c:spPr>
          <a:solidFill>
            <a:schemeClr val="accent6"/>
          </a:solidFill>
          <a:ln w="28575" cap="rnd">
            <a:solidFill>
              <a:schemeClr val="accent6"/>
            </a:solidFill>
            <a:round/>
          </a:ln>
          <a:effectLst/>
        </c:spPr>
        <c:marker>
          <c:symbol val="none"/>
        </c:marker>
      </c:pivotFmt>
      <c:pivotFmt>
        <c:idx val="29"/>
        <c:spPr>
          <a:solidFill>
            <a:schemeClr val="accent6"/>
          </a:solidFill>
          <a:ln w="28575" cap="rnd">
            <a:solidFill>
              <a:schemeClr val="accent6"/>
            </a:solidFill>
            <a:round/>
          </a:ln>
          <a:effectLst/>
        </c:spPr>
      </c:pivotFmt>
      <c:pivotFmt>
        <c:idx val="30"/>
        <c:spPr>
          <a:solidFill>
            <a:schemeClr val="accent6"/>
          </a:solidFill>
          <a:ln w="28575" cap="rnd">
            <a:solidFill>
              <a:schemeClr val="accent6"/>
            </a:solidFill>
            <a:round/>
          </a:ln>
          <a:effectLst/>
        </c:spPr>
      </c:pivotFmt>
      <c:pivotFmt>
        <c:idx val="31"/>
        <c:spPr>
          <a:solidFill>
            <a:schemeClr val="accent6"/>
          </a:solidFill>
          <a:ln w="28575" cap="rnd">
            <a:solidFill>
              <a:schemeClr val="accent6"/>
            </a:solidFill>
            <a:round/>
          </a:ln>
          <a:effectLst/>
        </c:spPr>
        <c:marker>
          <c:symbol val="none"/>
        </c:marker>
      </c:pivotFmt>
      <c:pivotFmt>
        <c:idx val="32"/>
        <c:spPr>
          <a:solidFill>
            <a:schemeClr val="accent6"/>
          </a:solidFill>
          <a:ln w="28575" cap="rnd">
            <a:solidFill>
              <a:schemeClr val="accent6"/>
            </a:solidFill>
            <a:round/>
          </a:ln>
          <a:effectLst/>
        </c:spPr>
        <c:marker>
          <c:symbol val="none"/>
        </c:marker>
      </c:pivotFmt>
      <c:pivotFmt>
        <c:idx val="33"/>
        <c:spPr>
          <a:solidFill>
            <a:schemeClr val="accent6"/>
          </a:solidFill>
          <a:ln w="28575" cap="rnd">
            <a:solidFill>
              <a:schemeClr val="accent6"/>
            </a:solidFill>
            <a:round/>
          </a:ln>
          <a:effectLst/>
        </c:spPr>
        <c:marker>
          <c:symbol val="none"/>
        </c:marker>
      </c:pivotFmt>
      <c:pivotFmt>
        <c:idx val="34"/>
        <c:spPr>
          <a:solidFill>
            <a:schemeClr val="accent6"/>
          </a:solidFill>
          <a:ln w="28575" cap="rnd">
            <a:solidFill>
              <a:schemeClr val="accent6"/>
            </a:solidFill>
            <a:round/>
          </a:ln>
          <a:effectLst/>
        </c:spPr>
        <c:marker>
          <c:symbol val="none"/>
        </c:marker>
      </c:pivotFmt>
      <c:pivotFmt>
        <c:idx val="35"/>
        <c:spPr>
          <a:solidFill>
            <a:schemeClr val="accent6"/>
          </a:solidFill>
          <a:ln w="28575" cap="rnd">
            <a:solidFill>
              <a:schemeClr val="accent6"/>
            </a:solidFill>
            <a:round/>
          </a:ln>
          <a:effectLst/>
        </c:spPr>
        <c:marker>
          <c:symbol val="none"/>
        </c:marker>
      </c:pivotFmt>
      <c:pivotFmt>
        <c:idx val="36"/>
        <c:spPr>
          <a:solidFill>
            <a:schemeClr val="accent6"/>
          </a:solidFill>
          <a:ln w="28575" cap="rnd">
            <a:solidFill>
              <a:schemeClr val="accent6"/>
            </a:solidFill>
            <a:round/>
          </a:ln>
          <a:effectLst/>
        </c:spPr>
        <c:marker>
          <c:symbol val="none"/>
        </c:marker>
      </c:pivotFmt>
      <c:pivotFmt>
        <c:idx val="37"/>
        <c:spPr>
          <a:solidFill>
            <a:schemeClr val="accent6"/>
          </a:solidFill>
          <a:ln w="28575" cap="rnd">
            <a:solidFill>
              <a:schemeClr val="accent6"/>
            </a:solidFill>
            <a:round/>
          </a:ln>
          <a:effectLst/>
        </c:spPr>
        <c:marker>
          <c:symbol val="none"/>
        </c:marker>
      </c:pivotFmt>
      <c:pivotFmt>
        <c:idx val="38"/>
        <c:spPr>
          <a:solidFill>
            <a:schemeClr val="accent6"/>
          </a:solidFill>
          <a:ln w="28575" cap="rnd">
            <a:solidFill>
              <a:schemeClr val="accent6"/>
            </a:solidFill>
            <a:round/>
          </a:ln>
          <a:effectLst/>
        </c:spPr>
        <c:marker>
          <c:symbol val="none"/>
        </c:marker>
      </c:pivotFmt>
      <c:pivotFmt>
        <c:idx val="39"/>
        <c:spPr>
          <a:solidFill>
            <a:schemeClr val="accent6"/>
          </a:solidFill>
          <a:ln w="28575" cap="rnd">
            <a:solidFill>
              <a:schemeClr val="accent6"/>
            </a:solidFill>
            <a:round/>
          </a:ln>
          <a:effectLst/>
        </c:spPr>
        <c:marker>
          <c:symbol val="none"/>
        </c:marker>
      </c:pivotFmt>
      <c:pivotFmt>
        <c:idx val="40"/>
        <c:spPr>
          <a:solidFill>
            <a:schemeClr val="accent6"/>
          </a:solidFill>
          <a:ln w="28575" cap="rnd">
            <a:solidFill>
              <a:schemeClr val="accent6"/>
            </a:solidFill>
            <a:round/>
          </a:ln>
          <a:effectLst/>
        </c:spPr>
        <c:marker>
          <c:symbol val="none"/>
        </c:marker>
      </c:pivotFmt>
      <c:pivotFmt>
        <c:idx val="41"/>
        <c:spPr>
          <a:solidFill>
            <a:schemeClr val="accent6"/>
          </a:solidFill>
          <a:ln w="28575" cap="rnd">
            <a:solidFill>
              <a:schemeClr val="accent6"/>
            </a:solidFill>
            <a:round/>
          </a:ln>
          <a:effectLst/>
        </c:spPr>
        <c:marker>
          <c:symbol val="none"/>
        </c:marker>
      </c:pivotFmt>
      <c:pivotFmt>
        <c:idx val="42"/>
        <c:spPr>
          <a:solidFill>
            <a:schemeClr val="accent6"/>
          </a:solidFill>
          <a:ln w="28575" cap="rnd">
            <a:solidFill>
              <a:schemeClr val="accent6"/>
            </a:solidFill>
            <a:round/>
          </a:ln>
          <a:effectLst/>
        </c:spPr>
        <c:marker>
          <c:symbol val="none"/>
        </c:marker>
      </c:pivotFmt>
      <c:pivotFmt>
        <c:idx val="43"/>
        <c:spPr>
          <a:solidFill>
            <a:schemeClr val="accent6"/>
          </a:solidFill>
          <a:ln w="28575" cap="rnd">
            <a:solidFill>
              <a:schemeClr val="accent6"/>
            </a:solidFill>
            <a:round/>
          </a:ln>
          <a:effectLst/>
        </c:spPr>
        <c:marker>
          <c:symbol val="none"/>
        </c:marker>
      </c:pivotFmt>
      <c:pivotFmt>
        <c:idx val="44"/>
        <c:spPr>
          <a:solidFill>
            <a:schemeClr val="accent6"/>
          </a:solidFill>
          <a:ln w="28575" cap="rnd">
            <a:solidFill>
              <a:schemeClr val="accent6"/>
            </a:solidFill>
            <a:round/>
          </a:ln>
          <a:effectLst/>
        </c:spPr>
        <c:marker>
          <c:symbol val="none"/>
        </c:marker>
      </c:pivotFmt>
      <c:pivotFmt>
        <c:idx val="45"/>
        <c:spPr>
          <a:solidFill>
            <a:schemeClr val="accent6"/>
          </a:solidFill>
          <a:ln w="28575" cap="rnd">
            <a:solidFill>
              <a:schemeClr val="accent6"/>
            </a:solidFill>
            <a:round/>
          </a:ln>
          <a:effectLst/>
        </c:spPr>
        <c:marker>
          <c:symbol val="none"/>
        </c:marker>
      </c:pivotFmt>
      <c:pivotFmt>
        <c:idx val="46"/>
        <c:spPr>
          <a:solidFill>
            <a:schemeClr val="accent6"/>
          </a:solidFill>
          <a:ln w="28575" cap="rnd">
            <a:solidFill>
              <a:schemeClr val="accent6"/>
            </a:solidFill>
            <a:round/>
          </a:ln>
          <a:effectLst/>
        </c:spPr>
        <c:marker>
          <c:symbol val="none"/>
        </c:marker>
      </c:pivotFmt>
      <c:pivotFmt>
        <c:idx val="47"/>
        <c:spPr>
          <a:solidFill>
            <a:schemeClr val="accent6"/>
          </a:solidFill>
          <a:ln w="28575" cap="rnd">
            <a:solidFill>
              <a:schemeClr val="accent6"/>
            </a:solidFill>
            <a:round/>
          </a:ln>
          <a:effectLst/>
        </c:spPr>
        <c:marker>
          <c:symbol val="none"/>
        </c:marker>
      </c:pivotFmt>
      <c:pivotFmt>
        <c:idx val="48"/>
        <c:spPr>
          <a:solidFill>
            <a:schemeClr val="accent6"/>
          </a:solidFill>
          <a:ln w="28575" cap="rnd">
            <a:solidFill>
              <a:schemeClr val="accent6"/>
            </a:solidFill>
            <a:round/>
          </a:ln>
          <a:effectLst/>
        </c:spPr>
        <c:marker>
          <c:symbol val="none"/>
        </c:marker>
      </c:pivotFmt>
      <c:pivotFmt>
        <c:idx val="49"/>
        <c:spPr>
          <a:solidFill>
            <a:schemeClr val="accent6"/>
          </a:solidFill>
          <a:ln w="28575" cap="rnd">
            <a:solidFill>
              <a:schemeClr val="accent6"/>
            </a:solidFill>
            <a:round/>
          </a:ln>
          <a:effectLst/>
        </c:spPr>
        <c:marker>
          <c:symbol val="none"/>
        </c:marker>
      </c:pivotFmt>
      <c:pivotFmt>
        <c:idx val="50"/>
        <c:spPr>
          <a:solidFill>
            <a:schemeClr val="accent6"/>
          </a:solidFill>
          <a:ln w="28575" cap="rnd">
            <a:solidFill>
              <a:schemeClr val="accent6"/>
            </a:solidFill>
            <a:round/>
          </a:ln>
          <a:effectLst/>
        </c:spPr>
        <c:marker>
          <c:symbol val="none"/>
        </c:marker>
      </c:pivotFmt>
      <c:pivotFmt>
        <c:idx val="51"/>
        <c:spPr>
          <a:solidFill>
            <a:schemeClr val="accent6"/>
          </a:solidFill>
          <a:ln w="28575" cap="rnd">
            <a:solidFill>
              <a:schemeClr val="accent6"/>
            </a:solidFill>
            <a:round/>
          </a:ln>
          <a:effectLst/>
        </c:spPr>
        <c:marker>
          <c:symbol val="none"/>
        </c:marker>
      </c:pivotFmt>
      <c:pivotFmt>
        <c:idx val="52"/>
        <c:spPr>
          <a:solidFill>
            <a:schemeClr val="accent6"/>
          </a:solidFill>
          <a:ln w="28575" cap="rnd">
            <a:solidFill>
              <a:schemeClr val="accent6"/>
            </a:solidFill>
            <a:round/>
          </a:ln>
          <a:effectLst/>
        </c:spPr>
        <c:marker>
          <c:symbol val="none"/>
        </c:marker>
      </c:pivotFmt>
      <c:pivotFmt>
        <c:idx val="53"/>
        <c:spPr>
          <a:solidFill>
            <a:schemeClr val="accent6"/>
          </a:solidFill>
          <a:ln w="28575" cap="rnd">
            <a:solidFill>
              <a:schemeClr val="accent6"/>
            </a:solidFill>
            <a:round/>
          </a:ln>
          <a:effectLst/>
        </c:spPr>
        <c:marker>
          <c:symbol val="none"/>
        </c:marker>
      </c:pivotFmt>
      <c:pivotFmt>
        <c:idx val="54"/>
        <c:spPr>
          <a:solidFill>
            <a:schemeClr val="accent6"/>
          </a:solidFill>
          <a:ln w="28575" cap="rnd">
            <a:solidFill>
              <a:schemeClr val="accent6"/>
            </a:solidFill>
            <a:round/>
          </a:ln>
          <a:effectLst/>
        </c:spPr>
        <c:marker>
          <c:symbol val="none"/>
        </c:marker>
      </c:pivotFmt>
      <c:pivotFmt>
        <c:idx val="55"/>
        <c:spPr>
          <a:solidFill>
            <a:schemeClr val="accent6"/>
          </a:solidFill>
          <a:ln w="28575" cap="rnd">
            <a:solidFill>
              <a:schemeClr val="accent6"/>
            </a:solidFill>
            <a:round/>
          </a:ln>
          <a:effectLst/>
        </c:spPr>
        <c:marker>
          <c:symbol val="none"/>
        </c:marker>
      </c:pivotFmt>
      <c:pivotFmt>
        <c:idx val="56"/>
        <c:spPr>
          <a:solidFill>
            <a:schemeClr val="accent6"/>
          </a:solidFill>
          <a:ln w="28575" cap="rnd">
            <a:solidFill>
              <a:schemeClr val="accent6"/>
            </a:solidFill>
            <a:round/>
          </a:ln>
          <a:effectLst/>
        </c:spPr>
        <c:marker>
          <c:symbol val="none"/>
        </c:marker>
      </c:pivotFmt>
      <c:pivotFmt>
        <c:idx val="57"/>
        <c:spPr>
          <a:solidFill>
            <a:schemeClr val="accent6"/>
          </a:solidFill>
          <a:ln w="28575" cap="rnd">
            <a:solidFill>
              <a:schemeClr val="accent6"/>
            </a:solidFill>
            <a:round/>
          </a:ln>
          <a:effectLst/>
        </c:spPr>
        <c:marker>
          <c:symbol val="none"/>
        </c:marker>
      </c:pivotFmt>
      <c:pivotFmt>
        <c:idx val="58"/>
        <c:spPr>
          <a:solidFill>
            <a:schemeClr val="accent6"/>
          </a:solidFill>
          <a:ln w="28575" cap="rnd">
            <a:solidFill>
              <a:schemeClr val="accent6"/>
            </a:solidFill>
            <a:round/>
          </a:ln>
          <a:effectLst/>
        </c:spPr>
        <c:marker>
          <c:symbol val="none"/>
        </c:marker>
      </c:pivotFmt>
      <c:pivotFmt>
        <c:idx val="59"/>
        <c:spPr>
          <a:solidFill>
            <a:schemeClr val="accent6"/>
          </a:solidFill>
          <a:ln w="28575" cap="rnd">
            <a:solidFill>
              <a:schemeClr val="accent6"/>
            </a:solidFill>
            <a:round/>
          </a:ln>
          <a:effectLst/>
        </c:spPr>
        <c:marker>
          <c:symbol val="none"/>
        </c:marker>
      </c:pivotFmt>
      <c:pivotFmt>
        <c:idx val="60"/>
        <c:spPr>
          <a:solidFill>
            <a:schemeClr val="accent6"/>
          </a:solidFill>
          <a:ln w="28575" cap="rnd">
            <a:solidFill>
              <a:schemeClr val="accent6"/>
            </a:solidFill>
            <a:round/>
          </a:ln>
          <a:effectLst/>
        </c:spPr>
        <c:marker>
          <c:symbol val="none"/>
        </c:marker>
      </c:pivotFmt>
      <c:pivotFmt>
        <c:idx val="61"/>
        <c:spPr>
          <a:solidFill>
            <a:schemeClr val="accent6"/>
          </a:solidFill>
          <a:ln w="28575" cap="rnd">
            <a:solidFill>
              <a:schemeClr val="accent6"/>
            </a:solidFill>
            <a:round/>
          </a:ln>
          <a:effectLst/>
        </c:spPr>
        <c:marker>
          <c:symbol val="none"/>
        </c:marker>
      </c:pivotFmt>
      <c:pivotFmt>
        <c:idx val="62"/>
        <c:spPr>
          <a:solidFill>
            <a:schemeClr val="accent6"/>
          </a:solidFill>
          <a:ln w="28575" cap="rnd">
            <a:solidFill>
              <a:schemeClr val="accent6"/>
            </a:solidFill>
            <a:round/>
          </a:ln>
          <a:effectLst/>
        </c:spPr>
        <c:marker>
          <c:symbol val="none"/>
        </c:marker>
      </c:pivotFmt>
      <c:pivotFmt>
        <c:idx val="63"/>
        <c:spPr>
          <a:solidFill>
            <a:schemeClr val="accent6"/>
          </a:solidFill>
          <a:ln w="28575" cap="rnd">
            <a:solidFill>
              <a:schemeClr val="accent6"/>
            </a:solidFill>
            <a:round/>
          </a:ln>
          <a:effectLst/>
        </c:spPr>
        <c:marker>
          <c:symbol val="none"/>
        </c:marker>
      </c:pivotFmt>
      <c:pivotFmt>
        <c:idx val="64"/>
        <c:spPr>
          <a:solidFill>
            <a:schemeClr val="accent6"/>
          </a:solidFill>
          <a:ln w="28575" cap="rnd">
            <a:solidFill>
              <a:schemeClr val="accent6"/>
            </a:solidFill>
            <a:round/>
          </a:ln>
          <a:effectLst/>
        </c:spPr>
        <c:marker>
          <c:symbol val="none"/>
        </c:marker>
      </c:pivotFmt>
      <c:pivotFmt>
        <c:idx val="65"/>
        <c:spPr>
          <a:solidFill>
            <a:schemeClr val="accent6"/>
          </a:solidFill>
          <a:ln w="28575" cap="rnd">
            <a:solidFill>
              <a:schemeClr val="accent6"/>
            </a:solidFill>
            <a:round/>
          </a:ln>
          <a:effectLst/>
        </c:spPr>
        <c:marker>
          <c:symbol val="none"/>
        </c:marker>
      </c:pivotFmt>
      <c:pivotFmt>
        <c:idx val="66"/>
        <c:spPr>
          <a:solidFill>
            <a:schemeClr val="accent6"/>
          </a:solidFill>
          <a:ln w="28575" cap="rnd">
            <a:solidFill>
              <a:schemeClr val="accent6"/>
            </a:solidFill>
            <a:round/>
          </a:ln>
          <a:effectLst/>
        </c:spPr>
        <c:marker>
          <c:symbol val="none"/>
        </c:marker>
      </c:pivotFmt>
      <c:pivotFmt>
        <c:idx val="67"/>
        <c:spPr>
          <a:solidFill>
            <a:schemeClr val="accent6"/>
          </a:solidFill>
          <a:ln w="28575" cap="rnd">
            <a:solidFill>
              <a:schemeClr val="accent6"/>
            </a:solidFill>
            <a:round/>
          </a:ln>
          <a:effectLst/>
        </c:spPr>
        <c:marker>
          <c:symbol val="none"/>
        </c:marker>
      </c:pivotFmt>
      <c:pivotFmt>
        <c:idx val="68"/>
        <c:spPr>
          <a:solidFill>
            <a:schemeClr val="accent6"/>
          </a:solidFill>
          <a:ln w="28575" cap="rnd">
            <a:solidFill>
              <a:schemeClr val="accent6"/>
            </a:solidFill>
            <a:round/>
          </a:ln>
          <a:effectLst/>
        </c:spPr>
        <c:marker>
          <c:symbol val="none"/>
        </c:marker>
      </c:pivotFmt>
      <c:pivotFmt>
        <c:idx val="69"/>
        <c:spPr>
          <a:solidFill>
            <a:schemeClr val="accent6"/>
          </a:solidFill>
          <a:ln w="28575" cap="rnd">
            <a:solidFill>
              <a:schemeClr val="accent6"/>
            </a:solidFill>
            <a:round/>
          </a:ln>
          <a:effectLst/>
        </c:spPr>
        <c:marker>
          <c:symbol val="none"/>
        </c:marker>
      </c:pivotFmt>
      <c:pivotFmt>
        <c:idx val="70"/>
        <c:spPr>
          <a:solidFill>
            <a:schemeClr val="accent6"/>
          </a:solidFill>
          <a:ln w="28575" cap="rnd">
            <a:solidFill>
              <a:schemeClr val="accent6"/>
            </a:solidFill>
            <a:round/>
          </a:ln>
          <a:effectLst/>
        </c:spPr>
        <c:marker>
          <c:symbol val="none"/>
        </c:marker>
      </c:pivotFmt>
      <c:pivotFmt>
        <c:idx val="71"/>
        <c:spPr>
          <a:solidFill>
            <a:schemeClr val="accent6"/>
          </a:solidFill>
          <a:ln w="28575" cap="rnd">
            <a:solidFill>
              <a:schemeClr val="accent6"/>
            </a:solidFill>
            <a:round/>
          </a:ln>
          <a:effectLst/>
        </c:spPr>
        <c:marker>
          <c:symbol val="none"/>
        </c:marker>
      </c:pivotFmt>
      <c:pivotFmt>
        <c:idx val="72"/>
        <c:spPr>
          <a:solidFill>
            <a:schemeClr val="accent6"/>
          </a:solidFill>
          <a:ln w="28575" cap="rnd">
            <a:solidFill>
              <a:schemeClr val="accent6"/>
            </a:solidFill>
            <a:round/>
          </a:ln>
          <a:effectLst/>
        </c:spPr>
        <c:marker>
          <c:symbol val="none"/>
        </c:marker>
      </c:pivotFmt>
      <c:pivotFmt>
        <c:idx val="73"/>
        <c:spPr>
          <a:solidFill>
            <a:schemeClr val="accent6"/>
          </a:solidFill>
          <a:ln w="28575" cap="rnd">
            <a:solidFill>
              <a:schemeClr val="accent6"/>
            </a:solidFill>
            <a:round/>
          </a:ln>
          <a:effectLst/>
        </c:spPr>
        <c:marker>
          <c:symbol val="none"/>
        </c:marker>
      </c:pivotFmt>
      <c:pivotFmt>
        <c:idx val="74"/>
        <c:spPr>
          <a:solidFill>
            <a:schemeClr val="accent6"/>
          </a:solidFill>
          <a:ln w="28575" cap="rnd">
            <a:solidFill>
              <a:schemeClr val="accent6"/>
            </a:solidFill>
            <a:round/>
          </a:ln>
          <a:effectLst/>
        </c:spPr>
        <c:marker>
          <c:symbol val="none"/>
        </c:marker>
      </c:pivotFmt>
      <c:pivotFmt>
        <c:idx val="75"/>
        <c:spPr>
          <a:solidFill>
            <a:schemeClr val="accent6"/>
          </a:solidFill>
          <a:ln w="28575" cap="rnd">
            <a:solidFill>
              <a:schemeClr val="accent6"/>
            </a:solidFill>
            <a:round/>
          </a:ln>
          <a:effectLst/>
        </c:spPr>
        <c:marker>
          <c:symbol val="none"/>
        </c:marker>
      </c:pivotFmt>
      <c:pivotFmt>
        <c:idx val="76"/>
        <c:spPr>
          <a:solidFill>
            <a:schemeClr val="accent6"/>
          </a:solidFill>
          <a:ln w="28575" cap="rnd">
            <a:solidFill>
              <a:schemeClr val="accent6"/>
            </a:solidFill>
            <a:round/>
          </a:ln>
          <a:effectLst/>
        </c:spPr>
        <c:marker>
          <c:symbol val="none"/>
        </c:marker>
      </c:pivotFmt>
      <c:pivotFmt>
        <c:idx val="77"/>
        <c:spPr>
          <a:solidFill>
            <a:schemeClr val="accent6"/>
          </a:solidFill>
          <a:ln w="28575" cap="rnd">
            <a:solidFill>
              <a:schemeClr val="accent6"/>
            </a:solidFill>
            <a:round/>
          </a:ln>
          <a:effectLst/>
        </c:spPr>
        <c:marker>
          <c:symbol val="none"/>
        </c:marker>
      </c:pivotFmt>
      <c:pivotFmt>
        <c:idx val="78"/>
        <c:spPr>
          <a:solidFill>
            <a:schemeClr val="accent6"/>
          </a:solidFill>
          <a:ln w="28575" cap="rnd">
            <a:solidFill>
              <a:schemeClr val="accent6"/>
            </a:solidFill>
            <a:round/>
          </a:ln>
          <a:effectLst/>
        </c:spPr>
        <c:marker>
          <c:symbol val="none"/>
        </c:marker>
      </c:pivotFmt>
      <c:pivotFmt>
        <c:idx val="79"/>
        <c:spPr>
          <a:solidFill>
            <a:schemeClr val="accent6"/>
          </a:solidFill>
          <a:ln w="28575" cap="rnd">
            <a:solidFill>
              <a:schemeClr val="accent6"/>
            </a:solidFill>
            <a:round/>
          </a:ln>
          <a:effectLst/>
        </c:spPr>
        <c:marker>
          <c:symbol val="none"/>
        </c:marker>
      </c:pivotFmt>
      <c:pivotFmt>
        <c:idx val="80"/>
        <c:spPr>
          <a:solidFill>
            <a:schemeClr val="accent6"/>
          </a:solidFill>
          <a:ln w="28575" cap="rnd">
            <a:solidFill>
              <a:schemeClr val="accent6"/>
            </a:solidFill>
            <a:round/>
          </a:ln>
          <a:effectLst/>
        </c:spPr>
        <c:marker>
          <c:symbol val="none"/>
        </c:marker>
      </c:pivotFmt>
      <c:pivotFmt>
        <c:idx val="81"/>
        <c:spPr>
          <a:solidFill>
            <a:schemeClr val="accent6"/>
          </a:solidFill>
          <a:ln w="28575" cap="rnd">
            <a:solidFill>
              <a:schemeClr val="accent6"/>
            </a:solidFill>
            <a:round/>
          </a:ln>
          <a:effectLst/>
        </c:spPr>
        <c:marker>
          <c:symbol val="none"/>
        </c:marker>
      </c:pivotFmt>
      <c:pivotFmt>
        <c:idx val="82"/>
        <c:spPr>
          <a:solidFill>
            <a:schemeClr val="accent6"/>
          </a:solidFill>
          <a:ln w="28575" cap="rnd">
            <a:solidFill>
              <a:schemeClr val="accent6"/>
            </a:solidFill>
            <a:round/>
          </a:ln>
          <a:effectLst/>
        </c:spPr>
        <c:marker>
          <c:symbol val="none"/>
        </c:marker>
      </c:pivotFmt>
      <c:pivotFmt>
        <c:idx val="83"/>
        <c:spPr>
          <a:solidFill>
            <a:schemeClr val="accent6"/>
          </a:solidFill>
          <a:ln w="28575" cap="rnd">
            <a:solidFill>
              <a:schemeClr val="accent6"/>
            </a:solidFill>
            <a:round/>
          </a:ln>
          <a:effectLst/>
        </c:spPr>
        <c:marker>
          <c:symbol val="none"/>
        </c:marker>
      </c:pivotFmt>
      <c:pivotFmt>
        <c:idx val="84"/>
        <c:spPr>
          <a:solidFill>
            <a:schemeClr val="accent6"/>
          </a:solidFill>
          <a:ln w="28575" cap="rnd">
            <a:solidFill>
              <a:schemeClr val="accent6"/>
            </a:solidFill>
            <a:round/>
          </a:ln>
          <a:effectLst/>
        </c:spPr>
        <c:marker>
          <c:symbol val="none"/>
        </c:marker>
      </c:pivotFmt>
      <c:pivotFmt>
        <c:idx val="85"/>
        <c:spPr>
          <a:solidFill>
            <a:schemeClr val="accent6"/>
          </a:solidFill>
          <a:ln w="28575" cap="rnd">
            <a:solidFill>
              <a:schemeClr val="accent6"/>
            </a:solidFill>
            <a:round/>
          </a:ln>
          <a:effectLst/>
        </c:spPr>
        <c:marker>
          <c:symbol val="none"/>
        </c:marker>
      </c:pivotFmt>
      <c:pivotFmt>
        <c:idx val="86"/>
        <c:spPr>
          <a:solidFill>
            <a:schemeClr val="accent6"/>
          </a:solidFill>
          <a:ln w="28575" cap="rnd">
            <a:solidFill>
              <a:schemeClr val="accent6"/>
            </a:solidFill>
            <a:round/>
          </a:ln>
          <a:effectLst/>
        </c:spPr>
        <c:marker>
          <c:symbol val="none"/>
        </c:marker>
      </c:pivotFmt>
      <c:pivotFmt>
        <c:idx val="87"/>
        <c:spPr>
          <a:solidFill>
            <a:schemeClr val="accent6"/>
          </a:solidFill>
          <a:ln w="28575" cap="rnd">
            <a:solidFill>
              <a:schemeClr val="accent6"/>
            </a:solidFill>
            <a:round/>
          </a:ln>
          <a:effectLst/>
        </c:spPr>
        <c:marker>
          <c:symbol val="none"/>
        </c:marker>
      </c:pivotFmt>
      <c:pivotFmt>
        <c:idx val="88"/>
        <c:spPr>
          <a:solidFill>
            <a:schemeClr val="accent6"/>
          </a:solidFill>
          <a:ln w="28575" cap="rnd">
            <a:solidFill>
              <a:schemeClr val="accent6"/>
            </a:solidFill>
            <a:round/>
          </a:ln>
          <a:effectLst/>
        </c:spPr>
        <c:marker>
          <c:symbol val="none"/>
        </c:marker>
      </c:pivotFmt>
      <c:pivotFmt>
        <c:idx val="89"/>
        <c:spPr>
          <a:solidFill>
            <a:schemeClr val="accent6"/>
          </a:solidFill>
          <a:ln w="28575" cap="rnd">
            <a:solidFill>
              <a:schemeClr val="accent6"/>
            </a:solidFill>
            <a:round/>
          </a:ln>
          <a:effectLst/>
        </c:spPr>
        <c:marker>
          <c:symbol val="none"/>
        </c:marker>
      </c:pivotFmt>
      <c:pivotFmt>
        <c:idx val="90"/>
        <c:spPr>
          <a:solidFill>
            <a:schemeClr val="accent6"/>
          </a:solidFill>
          <a:ln w="28575" cap="rnd">
            <a:solidFill>
              <a:schemeClr val="accent6"/>
            </a:solidFill>
            <a:round/>
          </a:ln>
          <a:effectLst/>
        </c:spPr>
        <c:marker>
          <c:symbol val="none"/>
        </c:marker>
      </c:pivotFmt>
      <c:pivotFmt>
        <c:idx val="91"/>
        <c:spPr>
          <a:solidFill>
            <a:schemeClr val="accent6"/>
          </a:solidFill>
          <a:ln w="28575" cap="rnd">
            <a:solidFill>
              <a:schemeClr val="accent6"/>
            </a:solidFill>
            <a:round/>
          </a:ln>
          <a:effectLst/>
        </c:spPr>
        <c:marker>
          <c:symbol val="none"/>
        </c:marker>
      </c:pivotFmt>
      <c:pivotFmt>
        <c:idx val="92"/>
        <c:spPr>
          <a:solidFill>
            <a:schemeClr val="accent6"/>
          </a:solidFill>
          <a:ln w="28575" cap="rnd">
            <a:solidFill>
              <a:schemeClr val="accent6"/>
            </a:solidFill>
            <a:round/>
          </a:ln>
          <a:effectLst/>
        </c:spPr>
        <c:marker>
          <c:symbol val="none"/>
        </c:marker>
      </c:pivotFmt>
      <c:pivotFmt>
        <c:idx val="93"/>
        <c:spPr>
          <a:solidFill>
            <a:schemeClr val="accent6"/>
          </a:solidFill>
          <a:ln w="28575" cap="rnd">
            <a:solidFill>
              <a:schemeClr val="accent6"/>
            </a:solidFill>
            <a:round/>
          </a:ln>
          <a:effectLst/>
        </c:spPr>
        <c:marker>
          <c:symbol val="none"/>
        </c:marker>
      </c:pivotFmt>
      <c:pivotFmt>
        <c:idx val="94"/>
        <c:spPr>
          <a:solidFill>
            <a:schemeClr val="accent6"/>
          </a:solidFill>
          <a:ln w="28575" cap="rnd">
            <a:solidFill>
              <a:schemeClr val="accent6"/>
            </a:solidFill>
            <a:round/>
          </a:ln>
          <a:effectLst/>
        </c:spPr>
        <c:marker>
          <c:symbol val="none"/>
        </c:marker>
      </c:pivotFmt>
      <c:pivotFmt>
        <c:idx val="95"/>
        <c:spPr>
          <a:solidFill>
            <a:schemeClr val="accent6"/>
          </a:solidFill>
          <a:ln w="28575" cap="rnd">
            <a:solidFill>
              <a:schemeClr val="accent6"/>
            </a:solidFill>
            <a:round/>
          </a:ln>
          <a:effectLst/>
        </c:spPr>
        <c:marker>
          <c:symbol val="none"/>
        </c:marker>
      </c:pivotFmt>
      <c:pivotFmt>
        <c:idx val="96"/>
        <c:spPr>
          <a:solidFill>
            <a:schemeClr val="accent6"/>
          </a:solidFill>
          <a:ln w="28575" cap="rnd">
            <a:solidFill>
              <a:schemeClr val="accent6"/>
            </a:solidFill>
            <a:round/>
          </a:ln>
          <a:effectLst/>
        </c:spPr>
        <c:marker>
          <c:symbol val="none"/>
        </c:marker>
      </c:pivotFmt>
      <c:pivotFmt>
        <c:idx val="97"/>
        <c:spPr>
          <a:solidFill>
            <a:schemeClr val="accent6"/>
          </a:solidFill>
          <a:ln w="28575" cap="rnd">
            <a:solidFill>
              <a:schemeClr val="accent6"/>
            </a:solidFill>
            <a:round/>
          </a:ln>
          <a:effectLst/>
        </c:spPr>
        <c:marker>
          <c:symbol val="none"/>
        </c:marker>
      </c:pivotFmt>
      <c:pivotFmt>
        <c:idx val="98"/>
        <c:spPr>
          <a:solidFill>
            <a:schemeClr val="accent6"/>
          </a:solidFill>
          <a:ln w="28575" cap="rnd">
            <a:solidFill>
              <a:schemeClr val="accent6"/>
            </a:solidFill>
            <a:round/>
          </a:ln>
          <a:effectLst/>
        </c:spPr>
        <c:marker>
          <c:symbol val="none"/>
        </c:marker>
      </c:pivotFmt>
      <c:pivotFmt>
        <c:idx val="99"/>
        <c:spPr>
          <a:solidFill>
            <a:schemeClr val="accent6"/>
          </a:solidFill>
          <a:ln w="28575" cap="rnd">
            <a:solidFill>
              <a:schemeClr val="accent6"/>
            </a:solidFill>
            <a:round/>
          </a:ln>
          <a:effectLst/>
        </c:spPr>
        <c:marker>
          <c:symbol val="none"/>
        </c:marker>
      </c:pivotFmt>
      <c:pivotFmt>
        <c:idx val="100"/>
        <c:spPr>
          <a:solidFill>
            <a:schemeClr val="accent6"/>
          </a:solidFill>
          <a:ln w="28575" cap="rnd">
            <a:solidFill>
              <a:schemeClr val="accent6"/>
            </a:solidFill>
            <a:round/>
          </a:ln>
          <a:effectLst/>
        </c:spPr>
        <c:marker>
          <c:symbol val="none"/>
        </c:marker>
      </c:pivotFmt>
      <c:pivotFmt>
        <c:idx val="101"/>
        <c:spPr>
          <a:solidFill>
            <a:schemeClr val="accent6"/>
          </a:solidFill>
          <a:ln w="28575" cap="rnd">
            <a:solidFill>
              <a:schemeClr val="accent6"/>
            </a:solidFill>
            <a:round/>
          </a:ln>
          <a:effectLst/>
        </c:spPr>
        <c:marker>
          <c:symbol val="none"/>
        </c:marker>
      </c:pivotFmt>
      <c:pivotFmt>
        <c:idx val="102"/>
        <c:spPr>
          <a:solidFill>
            <a:schemeClr val="accent6"/>
          </a:solidFill>
          <a:ln w="28575" cap="rnd">
            <a:solidFill>
              <a:schemeClr val="accent6"/>
            </a:solidFill>
            <a:round/>
          </a:ln>
          <a:effectLst/>
        </c:spPr>
        <c:marker>
          <c:symbol val="none"/>
        </c:marker>
      </c:pivotFmt>
      <c:pivotFmt>
        <c:idx val="103"/>
        <c:spPr>
          <a:solidFill>
            <a:schemeClr val="accent6"/>
          </a:solidFill>
          <a:ln w="28575" cap="rnd">
            <a:solidFill>
              <a:schemeClr val="accent6"/>
            </a:solidFill>
            <a:round/>
          </a:ln>
          <a:effectLst/>
        </c:spPr>
        <c:marker>
          <c:symbol val="none"/>
        </c:marker>
      </c:pivotFmt>
      <c:pivotFmt>
        <c:idx val="104"/>
        <c:spPr>
          <a:solidFill>
            <a:schemeClr val="accent6"/>
          </a:solidFill>
          <a:ln w="28575" cap="rnd">
            <a:solidFill>
              <a:schemeClr val="accent6"/>
            </a:solidFill>
            <a:round/>
          </a:ln>
          <a:effectLst/>
        </c:spPr>
        <c:marker>
          <c:symbol val="none"/>
        </c:marker>
      </c:pivotFmt>
      <c:pivotFmt>
        <c:idx val="105"/>
        <c:spPr>
          <a:solidFill>
            <a:schemeClr val="accent6"/>
          </a:solidFill>
          <a:ln w="28575" cap="rnd">
            <a:solidFill>
              <a:schemeClr val="accent6"/>
            </a:solidFill>
            <a:round/>
          </a:ln>
          <a:effectLst/>
        </c:spPr>
        <c:marker>
          <c:symbol val="none"/>
        </c:marker>
      </c:pivotFmt>
      <c:pivotFmt>
        <c:idx val="106"/>
        <c:spPr>
          <a:solidFill>
            <a:schemeClr val="accent6"/>
          </a:solidFill>
          <a:ln w="28575" cap="rnd">
            <a:solidFill>
              <a:schemeClr val="accent6"/>
            </a:solidFill>
            <a:round/>
          </a:ln>
          <a:effectLst/>
        </c:spPr>
        <c:marker>
          <c:symbol val="none"/>
        </c:marker>
      </c:pivotFmt>
      <c:pivotFmt>
        <c:idx val="107"/>
        <c:spPr>
          <a:solidFill>
            <a:schemeClr val="accent6"/>
          </a:solidFill>
          <a:ln w="28575" cap="rnd">
            <a:solidFill>
              <a:schemeClr val="accent6"/>
            </a:solidFill>
            <a:round/>
          </a:ln>
          <a:effectLst/>
        </c:spPr>
        <c:marker>
          <c:symbol val="none"/>
        </c:marker>
      </c:pivotFmt>
      <c:pivotFmt>
        <c:idx val="108"/>
        <c:spPr>
          <a:solidFill>
            <a:schemeClr val="accent6"/>
          </a:solidFill>
          <a:ln w="28575" cap="rnd">
            <a:solidFill>
              <a:schemeClr val="accent6"/>
            </a:solidFill>
            <a:round/>
          </a:ln>
          <a:effectLst/>
        </c:spPr>
        <c:marker>
          <c:symbol val="none"/>
        </c:marker>
      </c:pivotFmt>
      <c:pivotFmt>
        <c:idx val="109"/>
        <c:spPr>
          <a:solidFill>
            <a:schemeClr val="accent6"/>
          </a:solidFill>
          <a:ln w="28575" cap="rnd">
            <a:solidFill>
              <a:schemeClr val="accent6"/>
            </a:solidFill>
            <a:round/>
          </a:ln>
          <a:effectLst/>
        </c:spPr>
        <c:marker>
          <c:symbol val="none"/>
        </c:marker>
      </c:pivotFmt>
      <c:pivotFmt>
        <c:idx val="110"/>
        <c:spPr>
          <a:solidFill>
            <a:schemeClr val="accent6"/>
          </a:solidFill>
          <a:ln w="28575" cap="rnd">
            <a:solidFill>
              <a:schemeClr val="accent6"/>
            </a:solidFill>
            <a:round/>
          </a:ln>
          <a:effectLst/>
        </c:spPr>
        <c:marker>
          <c:symbol val="none"/>
        </c:marker>
      </c:pivotFmt>
      <c:pivotFmt>
        <c:idx val="111"/>
        <c:spPr>
          <a:solidFill>
            <a:schemeClr val="accent6"/>
          </a:solidFill>
          <a:ln w="28575" cap="rnd">
            <a:solidFill>
              <a:schemeClr val="accent6"/>
            </a:solidFill>
            <a:round/>
          </a:ln>
          <a:effectLst/>
        </c:spPr>
        <c:marker>
          <c:symbol val="none"/>
        </c:marker>
      </c:pivotFmt>
      <c:pivotFmt>
        <c:idx val="112"/>
        <c:spPr>
          <a:solidFill>
            <a:schemeClr val="accent6"/>
          </a:solidFill>
          <a:ln w="28575" cap="rnd">
            <a:solidFill>
              <a:schemeClr val="accent6"/>
            </a:solidFill>
            <a:round/>
          </a:ln>
          <a:effectLst/>
        </c:spPr>
        <c:marker>
          <c:symbol val="none"/>
        </c:marker>
      </c:pivotFmt>
      <c:pivotFmt>
        <c:idx val="113"/>
        <c:spPr>
          <a:solidFill>
            <a:schemeClr val="accent6"/>
          </a:solidFill>
          <a:ln w="28575" cap="rnd">
            <a:solidFill>
              <a:schemeClr val="accent6"/>
            </a:solidFill>
            <a:round/>
          </a:ln>
          <a:effectLst/>
        </c:spPr>
        <c:marker>
          <c:symbol val="none"/>
        </c:marker>
      </c:pivotFmt>
      <c:pivotFmt>
        <c:idx val="114"/>
        <c:spPr>
          <a:solidFill>
            <a:schemeClr val="accent6"/>
          </a:solidFill>
          <a:ln w="28575" cap="rnd">
            <a:solidFill>
              <a:schemeClr val="accent6"/>
            </a:solidFill>
            <a:round/>
          </a:ln>
          <a:effectLst/>
        </c:spPr>
        <c:marker>
          <c:symbol val="none"/>
        </c:marker>
      </c:pivotFmt>
      <c:pivotFmt>
        <c:idx val="115"/>
        <c:spPr>
          <a:solidFill>
            <a:schemeClr val="accent6"/>
          </a:solidFill>
          <a:ln w="28575" cap="rnd">
            <a:solidFill>
              <a:schemeClr val="accent6"/>
            </a:solidFill>
            <a:round/>
          </a:ln>
          <a:effectLst/>
        </c:spPr>
        <c:marker>
          <c:symbol val="none"/>
        </c:marker>
      </c:pivotFmt>
      <c:pivotFmt>
        <c:idx val="116"/>
        <c:spPr>
          <a:solidFill>
            <a:schemeClr val="accent6"/>
          </a:solidFill>
          <a:ln w="28575" cap="rnd">
            <a:solidFill>
              <a:schemeClr val="accent6"/>
            </a:solidFill>
            <a:round/>
          </a:ln>
          <a:effectLst/>
        </c:spPr>
        <c:marker>
          <c:symbol val="none"/>
        </c:marker>
      </c:pivotFmt>
      <c:pivotFmt>
        <c:idx val="117"/>
        <c:spPr>
          <a:solidFill>
            <a:schemeClr val="accent6"/>
          </a:solidFill>
          <a:ln w="28575" cap="rnd">
            <a:solidFill>
              <a:schemeClr val="accent6"/>
            </a:solidFill>
            <a:round/>
          </a:ln>
          <a:effectLst/>
        </c:spPr>
        <c:marker>
          <c:symbol val="none"/>
        </c:marker>
      </c:pivotFmt>
      <c:pivotFmt>
        <c:idx val="118"/>
        <c:spPr>
          <a:solidFill>
            <a:schemeClr val="accent6"/>
          </a:solidFill>
          <a:ln w="28575" cap="rnd">
            <a:solidFill>
              <a:schemeClr val="accent6"/>
            </a:solidFill>
            <a:round/>
          </a:ln>
          <a:effectLst/>
        </c:spPr>
        <c:marker>
          <c:symbol val="circle"/>
          <c:size val="5"/>
          <c:spPr>
            <a:solidFill>
              <a:schemeClr val="accent6"/>
            </a:solidFill>
            <a:ln w="9525">
              <a:solidFill>
                <a:schemeClr val="accent6"/>
              </a:solidFill>
            </a:ln>
            <a:effectLst/>
          </c:spPr>
        </c:marker>
      </c:pivotFmt>
      <c:pivotFmt>
        <c:idx val="119"/>
        <c:spPr>
          <a:solidFill>
            <a:schemeClr val="accent6"/>
          </a:solidFill>
          <a:ln w="28575" cap="rnd">
            <a:solidFill>
              <a:schemeClr val="accent6"/>
            </a:solidFill>
            <a:round/>
          </a:ln>
          <a:effectLst/>
        </c:spPr>
        <c:marker>
          <c:symbol val="none"/>
        </c:marker>
      </c:pivotFmt>
      <c:pivotFmt>
        <c:idx val="120"/>
        <c:spPr>
          <a:solidFill>
            <a:schemeClr val="accent6"/>
          </a:solidFill>
          <a:ln w="28575" cap="rnd">
            <a:solidFill>
              <a:schemeClr val="accent6"/>
            </a:solidFill>
            <a:round/>
          </a:ln>
          <a:effectLst/>
        </c:spPr>
        <c:marker>
          <c:symbol val="none"/>
        </c:marker>
      </c:pivotFmt>
      <c:pivotFmt>
        <c:idx val="121"/>
        <c:spPr>
          <a:solidFill>
            <a:schemeClr val="accent6"/>
          </a:solidFill>
          <a:ln w="28575" cap="rnd">
            <a:solidFill>
              <a:schemeClr val="accent6"/>
            </a:solidFill>
            <a:round/>
          </a:ln>
          <a:effectLst/>
        </c:spPr>
        <c:marker>
          <c:symbol val="none"/>
        </c:marker>
      </c:pivotFmt>
      <c:pivotFmt>
        <c:idx val="122"/>
        <c:spPr>
          <a:solidFill>
            <a:schemeClr val="accent6"/>
          </a:solidFill>
          <a:ln w="28575" cap="rnd">
            <a:solidFill>
              <a:schemeClr val="accent6"/>
            </a:solidFill>
            <a:round/>
          </a:ln>
          <a:effectLst/>
        </c:spPr>
        <c:marker>
          <c:symbol val="none"/>
        </c:marker>
      </c:pivotFmt>
      <c:pivotFmt>
        <c:idx val="123"/>
        <c:spPr>
          <a:solidFill>
            <a:schemeClr val="accent6"/>
          </a:solidFill>
          <a:ln w="28575" cap="rnd">
            <a:solidFill>
              <a:schemeClr val="accent6"/>
            </a:solidFill>
            <a:round/>
          </a:ln>
          <a:effectLst/>
        </c:spPr>
        <c:marker>
          <c:symbol val="none"/>
        </c:marker>
      </c:pivotFmt>
      <c:pivotFmt>
        <c:idx val="124"/>
        <c:spPr>
          <a:solidFill>
            <a:schemeClr val="accent6"/>
          </a:solidFill>
          <a:ln w="28575" cap="rnd">
            <a:solidFill>
              <a:schemeClr val="accent6"/>
            </a:solidFill>
            <a:round/>
          </a:ln>
          <a:effectLst/>
        </c:spPr>
        <c:marker>
          <c:symbol val="none"/>
        </c:marker>
      </c:pivotFmt>
      <c:pivotFmt>
        <c:idx val="125"/>
        <c:spPr>
          <a:solidFill>
            <a:schemeClr val="accent6"/>
          </a:solidFill>
          <a:ln w="28575" cap="rnd">
            <a:solidFill>
              <a:schemeClr val="accent6"/>
            </a:solidFill>
            <a:round/>
          </a:ln>
          <a:effectLst/>
        </c:spPr>
        <c:marker>
          <c:symbol val="none"/>
        </c:marker>
      </c:pivotFmt>
      <c:pivotFmt>
        <c:idx val="126"/>
        <c:spPr>
          <a:solidFill>
            <a:schemeClr val="accent6"/>
          </a:solidFill>
          <a:ln w="28575" cap="rnd">
            <a:solidFill>
              <a:schemeClr val="accent6"/>
            </a:solidFill>
            <a:round/>
          </a:ln>
          <a:effectLst/>
        </c:spPr>
        <c:marker>
          <c:symbol val="none"/>
        </c:marker>
      </c:pivotFmt>
      <c:pivotFmt>
        <c:idx val="127"/>
        <c:spPr>
          <a:solidFill>
            <a:schemeClr val="accent6"/>
          </a:solidFill>
          <a:ln w="28575" cap="rnd">
            <a:solidFill>
              <a:schemeClr val="accent6"/>
            </a:solidFill>
            <a:round/>
          </a:ln>
          <a:effectLst/>
        </c:spPr>
        <c:marker>
          <c:symbol val="none"/>
        </c:marker>
      </c:pivotFmt>
      <c:pivotFmt>
        <c:idx val="128"/>
        <c:spPr>
          <a:solidFill>
            <a:schemeClr val="accent6"/>
          </a:solidFill>
          <a:ln w="28575" cap="rnd">
            <a:solidFill>
              <a:schemeClr val="accent6"/>
            </a:solidFill>
            <a:round/>
          </a:ln>
          <a:effectLst/>
        </c:spPr>
        <c:marker>
          <c:symbol val="none"/>
        </c:marker>
      </c:pivotFmt>
      <c:pivotFmt>
        <c:idx val="129"/>
        <c:spPr>
          <a:solidFill>
            <a:schemeClr val="accent6"/>
          </a:solidFill>
          <a:ln w="28575" cap="rnd">
            <a:solidFill>
              <a:schemeClr val="accent6"/>
            </a:solidFill>
            <a:round/>
          </a:ln>
          <a:effectLst/>
        </c:spPr>
        <c:marker>
          <c:symbol val="none"/>
        </c:marker>
      </c:pivotFmt>
      <c:pivotFmt>
        <c:idx val="130"/>
        <c:spPr>
          <a:solidFill>
            <a:schemeClr val="accent6"/>
          </a:solidFill>
          <a:ln w="28575" cap="rnd">
            <a:solidFill>
              <a:schemeClr val="accent6"/>
            </a:solidFill>
            <a:round/>
          </a:ln>
          <a:effectLst/>
        </c:spPr>
        <c:marker>
          <c:symbol val="none"/>
        </c:marker>
      </c:pivotFmt>
      <c:pivotFmt>
        <c:idx val="131"/>
        <c:spPr>
          <a:solidFill>
            <a:schemeClr val="accent6"/>
          </a:solidFill>
          <a:ln w="28575" cap="rnd">
            <a:solidFill>
              <a:schemeClr val="accent6"/>
            </a:solidFill>
            <a:round/>
          </a:ln>
          <a:effectLst/>
        </c:spPr>
        <c:marker>
          <c:symbol val="none"/>
        </c:marker>
      </c:pivotFmt>
      <c:pivotFmt>
        <c:idx val="132"/>
        <c:spPr>
          <a:solidFill>
            <a:schemeClr val="accent6"/>
          </a:solidFill>
          <a:ln w="28575" cap="rnd">
            <a:solidFill>
              <a:schemeClr val="accent6"/>
            </a:solidFill>
            <a:round/>
          </a:ln>
          <a:effectLst/>
        </c:spPr>
        <c:marker>
          <c:symbol val="none"/>
        </c:marker>
      </c:pivotFmt>
      <c:pivotFmt>
        <c:idx val="133"/>
        <c:spPr>
          <a:solidFill>
            <a:schemeClr val="accent6"/>
          </a:solidFill>
          <a:ln w="28575" cap="rnd">
            <a:solidFill>
              <a:schemeClr val="accent6"/>
            </a:solidFill>
            <a:round/>
          </a:ln>
          <a:effectLst/>
        </c:spPr>
        <c:marker>
          <c:symbol val="none"/>
        </c:marker>
      </c:pivotFmt>
      <c:pivotFmt>
        <c:idx val="134"/>
        <c:spPr>
          <a:solidFill>
            <a:schemeClr val="accent6"/>
          </a:solidFill>
          <a:ln w="28575" cap="rnd">
            <a:solidFill>
              <a:schemeClr val="accent6"/>
            </a:solidFill>
            <a:round/>
          </a:ln>
          <a:effectLst/>
        </c:spPr>
        <c:marker>
          <c:symbol val="none"/>
        </c:marker>
      </c:pivotFmt>
      <c:pivotFmt>
        <c:idx val="135"/>
        <c:spPr>
          <a:solidFill>
            <a:schemeClr val="accent6"/>
          </a:solidFill>
          <a:ln w="28575" cap="rnd">
            <a:solidFill>
              <a:schemeClr val="accent6"/>
            </a:solidFill>
            <a:round/>
          </a:ln>
          <a:effectLst/>
        </c:spPr>
        <c:marker>
          <c:symbol val="none"/>
        </c:marker>
      </c:pivotFmt>
      <c:pivotFmt>
        <c:idx val="136"/>
        <c:spPr>
          <a:solidFill>
            <a:schemeClr val="accent6"/>
          </a:solidFill>
          <a:ln w="28575" cap="rnd">
            <a:solidFill>
              <a:schemeClr val="accent6"/>
            </a:solidFill>
            <a:round/>
          </a:ln>
          <a:effectLst/>
        </c:spPr>
        <c:marker>
          <c:symbol val="none"/>
        </c:marker>
      </c:pivotFmt>
      <c:pivotFmt>
        <c:idx val="137"/>
        <c:spPr>
          <a:solidFill>
            <a:schemeClr val="accent6"/>
          </a:solidFill>
          <a:ln w="28575" cap="rnd">
            <a:solidFill>
              <a:schemeClr val="accent6"/>
            </a:solidFill>
            <a:round/>
          </a:ln>
          <a:effectLst/>
        </c:spPr>
        <c:marker>
          <c:symbol val="none"/>
        </c:marker>
      </c:pivotFmt>
      <c:pivotFmt>
        <c:idx val="138"/>
        <c:spPr>
          <a:solidFill>
            <a:schemeClr val="accent6"/>
          </a:solidFill>
          <a:ln w="28575" cap="rnd">
            <a:solidFill>
              <a:schemeClr val="accent6"/>
            </a:solidFill>
            <a:round/>
          </a:ln>
          <a:effectLst/>
        </c:spPr>
        <c:marker>
          <c:symbol val="none"/>
        </c:marker>
      </c:pivotFmt>
      <c:pivotFmt>
        <c:idx val="139"/>
        <c:spPr>
          <a:solidFill>
            <a:schemeClr val="accent6"/>
          </a:solidFill>
          <a:ln w="28575" cap="rnd">
            <a:solidFill>
              <a:schemeClr val="accent6"/>
            </a:solidFill>
            <a:round/>
          </a:ln>
          <a:effectLst/>
        </c:spPr>
        <c:marker>
          <c:symbol val="none"/>
        </c:marker>
      </c:pivotFmt>
      <c:pivotFmt>
        <c:idx val="140"/>
        <c:spPr>
          <a:solidFill>
            <a:schemeClr val="accent6"/>
          </a:solidFill>
          <a:ln w="28575" cap="rnd">
            <a:solidFill>
              <a:schemeClr val="accent6"/>
            </a:solidFill>
            <a:round/>
          </a:ln>
          <a:effectLst/>
        </c:spPr>
        <c:marker>
          <c:symbol val="none"/>
        </c:marker>
      </c:pivotFmt>
      <c:pivotFmt>
        <c:idx val="141"/>
        <c:spPr>
          <a:solidFill>
            <a:schemeClr val="accent6"/>
          </a:solidFill>
          <a:ln w="28575" cap="rnd">
            <a:solidFill>
              <a:schemeClr val="accent6"/>
            </a:solidFill>
            <a:round/>
          </a:ln>
          <a:effectLst/>
        </c:spPr>
        <c:marker>
          <c:symbol val="none"/>
        </c:marker>
      </c:pivotFmt>
      <c:pivotFmt>
        <c:idx val="142"/>
        <c:spPr>
          <a:solidFill>
            <a:schemeClr val="accent6"/>
          </a:solidFill>
          <a:ln w="28575" cap="rnd">
            <a:solidFill>
              <a:schemeClr val="accent6"/>
            </a:solidFill>
            <a:round/>
          </a:ln>
          <a:effectLst/>
        </c:spPr>
        <c:marker>
          <c:symbol val="none"/>
        </c:marker>
      </c:pivotFmt>
      <c:pivotFmt>
        <c:idx val="143"/>
        <c:spPr>
          <a:solidFill>
            <a:schemeClr val="accent6"/>
          </a:solidFill>
          <a:ln w="28575" cap="rnd">
            <a:solidFill>
              <a:schemeClr val="accent6"/>
            </a:solidFill>
            <a:round/>
          </a:ln>
          <a:effectLst/>
        </c:spPr>
        <c:marker>
          <c:symbol val="none"/>
        </c:marker>
      </c:pivotFmt>
      <c:pivotFmt>
        <c:idx val="144"/>
        <c:spPr>
          <a:solidFill>
            <a:schemeClr val="accent6"/>
          </a:solidFill>
          <a:ln w="28575" cap="rnd">
            <a:solidFill>
              <a:schemeClr val="accent6"/>
            </a:solidFill>
            <a:round/>
          </a:ln>
          <a:effectLst/>
        </c:spPr>
        <c:marker>
          <c:symbol val="none"/>
        </c:marker>
      </c:pivotFmt>
      <c:pivotFmt>
        <c:idx val="145"/>
        <c:spPr>
          <a:solidFill>
            <a:schemeClr val="accent6"/>
          </a:solidFill>
          <a:ln w="28575" cap="rnd">
            <a:solidFill>
              <a:schemeClr val="accent6"/>
            </a:solidFill>
            <a:round/>
          </a:ln>
          <a:effectLst/>
        </c:spPr>
        <c:marker>
          <c:symbol val="none"/>
        </c:marker>
      </c:pivotFmt>
      <c:pivotFmt>
        <c:idx val="146"/>
        <c:spPr>
          <a:solidFill>
            <a:schemeClr val="accent6"/>
          </a:solidFill>
          <a:ln w="28575" cap="rnd">
            <a:solidFill>
              <a:schemeClr val="accent6"/>
            </a:solidFill>
            <a:round/>
          </a:ln>
          <a:effectLst/>
        </c:spPr>
        <c:marker>
          <c:symbol val="none"/>
        </c:marker>
      </c:pivotFmt>
      <c:pivotFmt>
        <c:idx val="147"/>
        <c:spPr>
          <a:solidFill>
            <a:schemeClr val="accent6"/>
          </a:solidFill>
          <a:ln w="28575" cap="rnd">
            <a:solidFill>
              <a:schemeClr val="accent6"/>
            </a:solidFill>
            <a:round/>
          </a:ln>
          <a:effectLst/>
        </c:spPr>
        <c:marker>
          <c:symbol val="none"/>
        </c:marker>
      </c:pivotFmt>
      <c:pivotFmt>
        <c:idx val="148"/>
        <c:spPr>
          <a:solidFill>
            <a:schemeClr val="accent6"/>
          </a:solidFill>
          <a:ln w="28575" cap="rnd">
            <a:solidFill>
              <a:schemeClr val="accent6"/>
            </a:solidFill>
            <a:round/>
          </a:ln>
          <a:effectLst/>
        </c:spPr>
        <c:marker>
          <c:symbol val="circle"/>
          <c:size val="5"/>
          <c:spPr>
            <a:solidFill>
              <a:schemeClr val="accent6"/>
            </a:solidFill>
            <a:ln w="9525">
              <a:solidFill>
                <a:schemeClr val="accent6"/>
              </a:solidFill>
            </a:ln>
            <a:effectLst/>
          </c:spPr>
        </c:marker>
      </c:pivotFmt>
      <c:pivotFmt>
        <c:idx val="149"/>
        <c:spPr>
          <a:solidFill>
            <a:schemeClr val="accent6"/>
          </a:solidFill>
          <a:ln w="28575" cap="rnd">
            <a:solidFill>
              <a:schemeClr val="accent6"/>
            </a:solidFill>
            <a:round/>
          </a:ln>
          <a:effectLst/>
        </c:spPr>
        <c:marker>
          <c:symbol val="circle"/>
          <c:size val="5"/>
          <c:spPr>
            <a:solidFill>
              <a:schemeClr val="accent5"/>
            </a:solidFill>
            <a:ln w="9525">
              <a:solidFill>
                <a:schemeClr val="accent5"/>
              </a:solidFill>
            </a:ln>
            <a:effectLst/>
          </c:spPr>
        </c:marker>
      </c:pivotFmt>
      <c:pivotFmt>
        <c:idx val="150"/>
        <c:spPr>
          <a:solidFill>
            <a:schemeClr val="accent6"/>
          </a:solidFill>
          <a:ln w="28575" cap="rnd">
            <a:solidFill>
              <a:schemeClr val="accent6"/>
            </a:solidFill>
            <a:round/>
          </a:ln>
          <a:effectLst/>
        </c:spPr>
        <c:marker>
          <c:symbol val="circle"/>
          <c:size val="5"/>
          <c:spPr>
            <a:solidFill>
              <a:schemeClr val="accent6"/>
            </a:solidFill>
            <a:ln w="9525">
              <a:solidFill>
                <a:schemeClr val="accent6"/>
              </a:solidFill>
            </a:ln>
            <a:effectLst/>
          </c:spPr>
        </c:marker>
      </c:pivotFmt>
      <c:pivotFmt>
        <c:idx val="151"/>
        <c:spPr>
          <a:solidFill>
            <a:schemeClr val="accent6"/>
          </a:solidFill>
          <a:ln w="28575" cap="rnd">
            <a:solidFill>
              <a:schemeClr val="accent6"/>
            </a:solidFill>
            <a:round/>
          </a:ln>
          <a:effectLst/>
        </c:spPr>
        <c:marker>
          <c:symbol val="circle"/>
          <c:size val="5"/>
          <c:spPr>
            <a:solidFill>
              <a:schemeClr val="accent5"/>
            </a:solidFill>
            <a:ln w="9525">
              <a:solidFill>
                <a:schemeClr val="accent5"/>
              </a:solidFill>
            </a:ln>
            <a:effectLst/>
          </c:spPr>
        </c:marker>
      </c:pivotFmt>
    </c:pivotFmts>
    <c:plotArea>
      <c:layout/>
      <c:lineChart>
        <c:grouping val="standard"/>
        <c:varyColors val="0"/>
        <c:ser>
          <c:idx val="0"/>
          <c:order val="0"/>
          <c:tx>
            <c:strRef>
              <c:f>'SRO Pivot'!$B$1</c:f>
              <c:strCache>
                <c:ptCount val="1"/>
                <c:pt idx="0">
                  <c:v>Sum of Gas R1</c:v>
                </c:pt>
              </c:strCache>
            </c:strRef>
          </c:tx>
          <c:spPr>
            <a:ln w="28575" cap="rnd">
              <a:solidFill>
                <a:schemeClr val="accent6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6"/>
              </a:solidFill>
              <a:ln w="9525">
                <a:solidFill>
                  <a:schemeClr val="accent6"/>
                </a:solidFill>
              </a:ln>
              <a:effectLst/>
            </c:spPr>
          </c:marker>
          <c:cat>
            <c:strRef>
              <c:f>'SRO Pivot'!$A$2:$A$32</c:f>
              <c:strCache>
                <c:ptCount val="30"/>
                <c:pt idx="0">
                  <c:v>01-04-17</c:v>
                </c:pt>
                <c:pt idx="1">
                  <c:v>02-04-17</c:v>
                </c:pt>
                <c:pt idx="2">
                  <c:v>03-04-17</c:v>
                </c:pt>
                <c:pt idx="3">
                  <c:v>04-04-17</c:v>
                </c:pt>
                <c:pt idx="4">
                  <c:v>05-04-17</c:v>
                </c:pt>
                <c:pt idx="5">
                  <c:v>06-04-17</c:v>
                </c:pt>
                <c:pt idx="6">
                  <c:v>07-04-17</c:v>
                </c:pt>
                <c:pt idx="7">
                  <c:v>08-04-17</c:v>
                </c:pt>
                <c:pt idx="8">
                  <c:v>09-04-17</c:v>
                </c:pt>
                <c:pt idx="9">
                  <c:v>10-04-17</c:v>
                </c:pt>
                <c:pt idx="10">
                  <c:v>11-04-17</c:v>
                </c:pt>
                <c:pt idx="11">
                  <c:v>12-04-17</c:v>
                </c:pt>
                <c:pt idx="12">
                  <c:v>13-04-17</c:v>
                </c:pt>
                <c:pt idx="13">
                  <c:v>14-04-17</c:v>
                </c:pt>
                <c:pt idx="14">
                  <c:v>15-04-17</c:v>
                </c:pt>
                <c:pt idx="15">
                  <c:v>16-04-17</c:v>
                </c:pt>
                <c:pt idx="16">
                  <c:v>17-04-17</c:v>
                </c:pt>
                <c:pt idx="17">
                  <c:v>18-04-17</c:v>
                </c:pt>
                <c:pt idx="18">
                  <c:v>19-04-17</c:v>
                </c:pt>
                <c:pt idx="19">
                  <c:v>20-04-17</c:v>
                </c:pt>
                <c:pt idx="20">
                  <c:v>21-04-17</c:v>
                </c:pt>
                <c:pt idx="21">
                  <c:v>22-04-17</c:v>
                </c:pt>
                <c:pt idx="22">
                  <c:v>23-04-17</c:v>
                </c:pt>
                <c:pt idx="23">
                  <c:v>24-04-17</c:v>
                </c:pt>
                <c:pt idx="24">
                  <c:v>25-04-17</c:v>
                </c:pt>
                <c:pt idx="25">
                  <c:v>26-04-17</c:v>
                </c:pt>
                <c:pt idx="26">
                  <c:v>27-04-17</c:v>
                </c:pt>
                <c:pt idx="27">
                  <c:v>28-04-17</c:v>
                </c:pt>
                <c:pt idx="28">
                  <c:v>29-04-17</c:v>
                </c:pt>
                <c:pt idx="29">
                  <c:v>30-04-17</c:v>
                </c:pt>
              </c:strCache>
            </c:strRef>
          </c:cat>
          <c:val>
            <c:numRef>
              <c:f>'SRO Pivot'!$B$2:$B$32</c:f>
              <c:numCache>
                <c:formatCode>General</c:formatCode>
                <c:ptCount val="30"/>
                <c:pt idx="0">
                  <c:v>18062</c:v>
                </c:pt>
                <c:pt idx="1">
                  <c:v>17407</c:v>
                </c:pt>
                <c:pt idx="2">
                  <c:v>17227</c:v>
                </c:pt>
                <c:pt idx="3">
                  <c:v>18165</c:v>
                </c:pt>
                <c:pt idx="4">
                  <c:v>17861</c:v>
                </c:pt>
                <c:pt idx="5">
                  <c:v>17361</c:v>
                </c:pt>
                <c:pt idx="6">
                  <c:v>17577</c:v>
                </c:pt>
                <c:pt idx="7">
                  <c:v>18373</c:v>
                </c:pt>
                <c:pt idx="8">
                  <c:v>19195</c:v>
                </c:pt>
                <c:pt idx="9">
                  <c:v>19614</c:v>
                </c:pt>
                <c:pt idx="10">
                  <c:v>18618</c:v>
                </c:pt>
                <c:pt idx="11">
                  <c:v>18312</c:v>
                </c:pt>
                <c:pt idx="12">
                  <c:v>18271</c:v>
                </c:pt>
                <c:pt idx="13">
                  <c:v>19189</c:v>
                </c:pt>
                <c:pt idx="14">
                  <c:v>18892</c:v>
                </c:pt>
                <c:pt idx="15">
                  <c:v>18924</c:v>
                </c:pt>
                <c:pt idx="16">
                  <c:v>18666</c:v>
                </c:pt>
                <c:pt idx="17">
                  <c:v>18679</c:v>
                </c:pt>
                <c:pt idx="18">
                  <c:v>18305</c:v>
                </c:pt>
                <c:pt idx="19">
                  <c:v>18642</c:v>
                </c:pt>
                <c:pt idx="20">
                  <c:v>17574</c:v>
                </c:pt>
                <c:pt idx="21">
                  <c:v>17573</c:v>
                </c:pt>
                <c:pt idx="22">
                  <c:v>17180</c:v>
                </c:pt>
                <c:pt idx="23">
                  <c:v>17354</c:v>
                </c:pt>
                <c:pt idx="24">
                  <c:v>15978</c:v>
                </c:pt>
                <c:pt idx="25">
                  <c:v>16036</c:v>
                </c:pt>
                <c:pt idx="26">
                  <c:v>15405</c:v>
                </c:pt>
                <c:pt idx="27">
                  <c:v>15804</c:v>
                </c:pt>
                <c:pt idx="28">
                  <c:v>13814</c:v>
                </c:pt>
                <c:pt idx="29">
                  <c:v>14320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F41E-4AAF-880B-400BA3E6AF60}"/>
            </c:ext>
          </c:extLst>
        </c:ser>
        <c:ser>
          <c:idx val="1"/>
          <c:order val="1"/>
          <c:tx>
            <c:strRef>
              <c:f>'SRO Pivot'!$C$1</c:f>
              <c:strCache>
                <c:ptCount val="1"/>
                <c:pt idx="0">
                  <c:v>Sum of Gas R2</c:v>
                </c:pt>
              </c:strCache>
            </c:strRef>
          </c:tx>
          <c:spPr>
            <a:ln w="28575" cap="rnd">
              <a:solidFill>
                <a:schemeClr val="accent5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5"/>
              </a:solidFill>
              <a:ln w="9525">
                <a:solidFill>
                  <a:schemeClr val="accent5"/>
                </a:solidFill>
              </a:ln>
              <a:effectLst/>
            </c:spPr>
          </c:marker>
          <c:cat>
            <c:strRef>
              <c:f>'SRO Pivot'!$A$2:$A$32</c:f>
              <c:strCache>
                <c:ptCount val="30"/>
                <c:pt idx="0">
                  <c:v>01-04-17</c:v>
                </c:pt>
                <c:pt idx="1">
                  <c:v>02-04-17</c:v>
                </c:pt>
                <c:pt idx="2">
                  <c:v>03-04-17</c:v>
                </c:pt>
                <c:pt idx="3">
                  <c:v>04-04-17</c:v>
                </c:pt>
                <c:pt idx="4">
                  <c:v>05-04-17</c:v>
                </c:pt>
                <c:pt idx="5">
                  <c:v>06-04-17</c:v>
                </c:pt>
                <c:pt idx="6">
                  <c:v>07-04-17</c:v>
                </c:pt>
                <c:pt idx="7">
                  <c:v>08-04-17</c:v>
                </c:pt>
                <c:pt idx="8">
                  <c:v>09-04-17</c:v>
                </c:pt>
                <c:pt idx="9">
                  <c:v>10-04-17</c:v>
                </c:pt>
                <c:pt idx="10">
                  <c:v>11-04-17</c:v>
                </c:pt>
                <c:pt idx="11">
                  <c:v>12-04-17</c:v>
                </c:pt>
                <c:pt idx="12">
                  <c:v>13-04-17</c:v>
                </c:pt>
                <c:pt idx="13">
                  <c:v>14-04-17</c:v>
                </c:pt>
                <c:pt idx="14">
                  <c:v>15-04-17</c:v>
                </c:pt>
                <c:pt idx="15">
                  <c:v>16-04-17</c:v>
                </c:pt>
                <c:pt idx="16">
                  <c:v>17-04-17</c:v>
                </c:pt>
                <c:pt idx="17">
                  <c:v>18-04-17</c:v>
                </c:pt>
                <c:pt idx="18">
                  <c:v>19-04-17</c:v>
                </c:pt>
                <c:pt idx="19">
                  <c:v>20-04-17</c:v>
                </c:pt>
                <c:pt idx="20">
                  <c:v>21-04-17</c:v>
                </c:pt>
                <c:pt idx="21">
                  <c:v>22-04-17</c:v>
                </c:pt>
                <c:pt idx="22">
                  <c:v>23-04-17</c:v>
                </c:pt>
                <c:pt idx="23">
                  <c:v>24-04-17</c:v>
                </c:pt>
                <c:pt idx="24">
                  <c:v>25-04-17</c:v>
                </c:pt>
                <c:pt idx="25">
                  <c:v>26-04-17</c:v>
                </c:pt>
                <c:pt idx="26">
                  <c:v>27-04-17</c:v>
                </c:pt>
                <c:pt idx="27">
                  <c:v>28-04-17</c:v>
                </c:pt>
                <c:pt idx="28">
                  <c:v>29-04-17</c:v>
                </c:pt>
                <c:pt idx="29">
                  <c:v>30-04-17</c:v>
                </c:pt>
              </c:strCache>
            </c:strRef>
          </c:cat>
          <c:val>
            <c:numRef>
              <c:f>'SRO Pivot'!$C$2:$C$32</c:f>
              <c:numCache>
                <c:formatCode>General</c:formatCode>
                <c:ptCount val="30"/>
                <c:pt idx="0">
                  <c:v>19076</c:v>
                </c:pt>
                <c:pt idx="1">
                  <c:v>17613</c:v>
                </c:pt>
                <c:pt idx="2">
                  <c:v>17831</c:v>
                </c:pt>
                <c:pt idx="3">
                  <c:v>19457</c:v>
                </c:pt>
                <c:pt idx="4">
                  <c:v>18207</c:v>
                </c:pt>
                <c:pt idx="5">
                  <c:v>17191</c:v>
                </c:pt>
                <c:pt idx="6">
                  <c:v>17860</c:v>
                </c:pt>
                <c:pt idx="7">
                  <c:v>18896</c:v>
                </c:pt>
                <c:pt idx="8">
                  <c:v>20014</c:v>
                </c:pt>
                <c:pt idx="9">
                  <c:v>20639</c:v>
                </c:pt>
                <c:pt idx="10">
                  <c:v>19597</c:v>
                </c:pt>
                <c:pt idx="11">
                  <c:v>19230</c:v>
                </c:pt>
                <c:pt idx="12">
                  <c:v>19248</c:v>
                </c:pt>
                <c:pt idx="13">
                  <c:v>20518</c:v>
                </c:pt>
                <c:pt idx="14">
                  <c:v>20645</c:v>
                </c:pt>
                <c:pt idx="15">
                  <c:v>20404</c:v>
                </c:pt>
                <c:pt idx="16">
                  <c:v>20471</c:v>
                </c:pt>
                <c:pt idx="17">
                  <c:v>20498</c:v>
                </c:pt>
                <c:pt idx="18">
                  <c:v>19908</c:v>
                </c:pt>
                <c:pt idx="19">
                  <c:v>19297</c:v>
                </c:pt>
                <c:pt idx="20">
                  <c:v>18600</c:v>
                </c:pt>
                <c:pt idx="21">
                  <c:v>18092</c:v>
                </c:pt>
                <c:pt idx="22">
                  <c:v>18736</c:v>
                </c:pt>
                <c:pt idx="23">
                  <c:v>19452</c:v>
                </c:pt>
                <c:pt idx="24">
                  <c:v>18252</c:v>
                </c:pt>
                <c:pt idx="25">
                  <c:v>18168</c:v>
                </c:pt>
                <c:pt idx="26">
                  <c:v>16757</c:v>
                </c:pt>
                <c:pt idx="27">
                  <c:v>17234</c:v>
                </c:pt>
                <c:pt idx="28">
                  <c:v>13817</c:v>
                </c:pt>
                <c:pt idx="29">
                  <c:v>14968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F41E-4AAF-880B-400BA3E6AF6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533882984"/>
        <c:axId val="533877736"/>
      </c:lineChart>
      <c:catAx>
        <c:axId val="533882984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GB" sz="1400"/>
                  <a:t>Dato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da-DK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da-DK"/>
          </a:p>
        </c:txPr>
        <c:crossAx val="533877736"/>
        <c:crosses val="autoZero"/>
        <c:auto val="1"/>
        <c:lblAlgn val="ctr"/>
        <c:lblOffset val="100"/>
        <c:noMultiLvlLbl val="0"/>
      </c:catAx>
      <c:valAx>
        <c:axId val="53387773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GB" sz="1400"/>
                  <a:t>Gasproduction</a:t>
                </a:r>
                <a:r>
                  <a:rPr lang="en-GB" sz="1400" baseline="0"/>
                  <a:t> (Nm3)</a:t>
                </a:r>
                <a:endParaRPr lang="en-GB" sz="1400"/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4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da-DK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da-DK"/>
          </a:p>
        </c:txPr>
        <c:crossAx val="53388298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r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da-DK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da-DK"/>
    </a:p>
  </c:txPr>
  <c:externalData r:id="rId3">
    <c:autoUpdate val="0"/>
  </c:externalData>
  <c:extLst>
    <c:ext xmlns:c14="http://schemas.microsoft.com/office/drawing/2007/8/2/chart" uri="{781A3756-C4B2-4CAC-9D66-4F8BD8637D16}">
      <c14:pivotOptions>
        <c14:dropZoneFilter val="1"/>
        <c14:dropZoneCategories val="1"/>
        <c14:dropZoneData val="1"/>
        <c14:dropZoneSeries val="1"/>
        <c14:dropZonesVisible val="1"/>
      </c14:pivotOptions>
    </c:ext>
    <c:ext xmlns:c16="http://schemas.microsoft.com/office/drawing/2014/chart" uri="{E28EC0CA-F0BB-4C9C-879D-F8772B89E7AC}">
      <c16:pivotOptions16>
        <c16:showExpandCollapseFieldButtons val="1"/>
      </c16:pivotOptions16>
    </c:ext>
  </c:extLst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pivotSource>
    <c:name>[Data - Basisk behandling.xlsx]Sheet1!PivotTable2</c:name>
    <c:fmtId val="6"/>
  </c:pivotSource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GB" sz="2200"/>
              <a:t>Viscosity with</a:t>
            </a:r>
            <a:r>
              <a:rPr lang="en-GB" sz="2200" baseline="0"/>
              <a:t> basic treatment</a:t>
            </a:r>
            <a:endParaRPr lang="en-GB" sz="2200"/>
          </a:p>
        </c:rich>
      </c:tx>
      <c:layout>
        <c:manualLayout>
          <c:xMode val="edge"/>
          <c:yMode val="edge"/>
          <c:x val="0.294128245048839"/>
          <c:y val="4.2311319020827964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da-DK"/>
        </a:p>
      </c:txPr>
    </c:title>
    <c:autoTitleDeleted val="0"/>
    <c:pivotFmts>
      <c:pivotFmt>
        <c:idx val="0"/>
        <c:spPr>
          <a:solidFill>
            <a:schemeClr val="accent1"/>
          </a:solidFill>
          <a:ln w="28575" cap="rnd">
            <a:solidFill>
              <a:schemeClr val="accent1"/>
            </a:solidFill>
            <a:round/>
          </a:ln>
          <a:effectLst/>
        </c:spPr>
        <c:marker>
          <c:symbol val="none"/>
        </c:marker>
      </c:pivotFmt>
      <c:pivotFmt>
        <c:idx val="1"/>
        <c:spPr>
          <a:solidFill>
            <a:schemeClr val="accent1"/>
          </a:solidFill>
          <a:ln w="28575" cap="rnd">
            <a:solidFill>
              <a:schemeClr val="accent1"/>
            </a:solidFill>
            <a:round/>
          </a:ln>
          <a:effectLst/>
        </c:spPr>
        <c:marker>
          <c:symbol val="none"/>
        </c:marker>
      </c:pivotFmt>
      <c:pivotFmt>
        <c:idx val="2"/>
        <c:spPr>
          <a:solidFill>
            <a:schemeClr val="accent1"/>
          </a:solidFill>
          <a:ln w="28575" cap="rnd">
            <a:solidFill>
              <a:schemeClr val="accent1"/>
            </a:solidFill>
            <a:round/>
          </a:ln>
          <a:effectLst/>
        </c:spPr>
        <c:marker>
          <c:symbol val="none"/>
        </c:marker>
      </c:pivotFmt>
      <c:pivotFmt>
        <c:idx val="3"/>
        <c:spPr>
          <a:solidFill>
            <a:schemeClr val="accent1"/>
          </a:solidFill>
          <a:ln w="28575" cap="rnd">
            <a:solidFill>
              <a:schemeClr val="accent1"/>
            </a:solidFill>
            <a:round/>
          </a:ln>
          <a:effectLst/>
        </c:spPr>
        <c:marker>
          <c:symbol val="none"/>
        </c:marker>
      </c:pivotFmt>
      <c:pivotFmt>
        <c:idx val="4"/>
        <c:spPr>
          <a:solidFill>
            <a:schemeClr val="accent1"/>
          </a:solidFill>
          <a:ln w="28575" cap="rnd">
            <a:solidFill>
              <a:schemeClr val="accent1"/>
            </a:solidFill>
            <a:round/>
          </a:ln>
          <a:effectLst/>
        </c:spPr>
        <c:marker>
          <c:symbol val="none"/>
        </c:marker>
      </c:pivotFmt>
      <c:pivotFmt>
        <c:idx val="5"/>
        <c:spPr>
          <a:solidFill>
            <a:schemeClr val="accent1"/>
          </a:solidFill>
          <a:ln w="28575" cap="rnd">
            <a:solidFill>
              <a:schemeClr val="accent1"/>
            </a:solidFill>
            <a:round/>
          </a:ln>
          <a:effectLst/>
        </c:spPr>
        <c:marker>
          <c:symbol val="none"/>
        </c:marker>
      </c:pivotFmt>
      <c:pivotFmt>
        <c:idx val="6"/>
        <c:spPr>
          <a:solidFill>
            <a:schemeClr val="accent1"/>
          </a:solidFill>
          <a:ln w="28575" cap="rnd">
            <a:solidFill>
              <a:schemeClr val="accent1"/>
            </a:solidFill>
            <a:round/>
          </a:ln>
          <a:effectLst/>
        </c:spPr>
        <c:marker>
          <c:symbol val="none"/>
        </c:marker>
      </c:pivotFmt>
      <c:pivotFmt>
        <c:idx val="7"/>
        <c:spPr>
          <a:solidFill>
            <a:schemeClr val="accent1"/>
          </a:solidFill>
          <a:ln w="28575" cap="rnd">
            <a:solidFill>
              <a:schemeClr val="accent1"/>
            </a:solidFill>
            <a:round/>
          </a:ln>
          <a:effectLst/>
        </c:spPr>
        <c:marker>
          <c:symbol val="none"/>
        </c:marker>
      </c:pivotFmt>
    </c:pivotFmts>
    <c:plotArea>
      <c:layout/>
      <c:lineChart>
        <c:grouping val="standard"/>
        <c:varyColors val="0"/>
        <c:ser>
          <c:idx val="0"/>
          <c:order val="0"/>
          <c:tx>
            <c:strRef>
              <c:f>Sheet1!$M$7:$M$8</c:f>
              <c:strCache>
                <c:ptCount val="1"/>
                <c:pt idx="0">
                  <c:v>Base pH 12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strRef>
              <c:f>Sheet1!$L$9:$L$69</c:f>
              <c:strCache>
                <c:ptCount val="60"/>
                <c:pt idx="0">
                  <c:v>00:05,0</c:v>
                </c:pt>
                <c:pt idx="1">
                  <c:v>00:10,0</c:v>
                </c:pt>
                <c:pt idx="2">
                  <c:v>00:15,0</c:v>
                </c:pt>
                <c:pt idx="3">
                  <c:v>00:20,0</c:v>
                </c:pt>
                <c:pt idx="4">
                  <c:v>00:25,0</c:v>
                </c:pt>
                <c:pt idx="5">
                  <c:v>00:30,0</c:v>
                </c:pt>
                <c:pt idx="6">
                  <c:v>00:35,0</c:v>
                </c:pt>
                <c:pt idx="7">
                  <c:v>00:40,0</c:v>
                </c:pt>
                <c:pt idx="8">
                  <c:v>00:45,0</c:v>
                </c:pt>
                <c:pt idx="9">
                  <c:v>00:50,0</c:v>
                </c:pt>
                <c:pt idx="10">
                  <c:v>00:55,0</c:v>
                </c:pt>
                <c:pt idx="11">
                  <c:v>01:00,0</c:v>
                </c:pt>
                <c:pt idx="12">
                  <c:v>01:05,0</c:v>
                </c:pt>
                <c:pt idx="13">
                  <c:v>01:10,0</c:v>
                </c:pt>
                <c:pt idx="14">
                  <c:v>01:15,0</c:v>
                </c:pt>
                <c:pt idx="15">
                  <c:v>01:20,0</c:v>
                </c:pt>
                <c:pt idx="16">
                  <c:v>01:25,0</c:v>
                </c:pt>
                <c:pt idx="17">
                  <c:v>01:30,0</c:v>
                </c:pt>
                <c:pt idx="18">
                  <c:v>01:35,0</c:v>
                </c:pt>
                <c:pt idx="19">
                  <c:v>01:40,0</c:v>
                </c:pt>
                <c:pt idx="20">
                  <c:v>01:45,0</c:v>
                </c:pt>
                <c:pt idx="21">
                  <c:v>01:50,0</c:v>
                </c:pt>
                <c:pt idx="22">
                  <c:v>01:55,0</c:v>
                </c:pt>
                <c:pt idx="23">
                  <c:v>02:00,0</c:v>
                </c:pt>
                <c:pt idx="24">
                  <c:v>02:05,0</c:v>
                </c:pt>
                <c:pt idx="25">
                  <c:v>02:10,0</c:v>
                </c:pt>
                <c:pt idx="26">
                  <c:v>02:15,0</c:v>
                </c:pt>
                <c:pt idx="27">
                  <c:v>02:20,0</c:v>
                </c:pt>
                <c:pt idx="28">
                  <c:v>02:25,0</c:v>
                </c:pt>
                <c:pt idx="29">
                  <c:v>02:30,0</c:v>
                </c:pt>
                <c:pt idx="30">
                  <c:v>02:35,0</c:v>
                </c:pt>
                <c:pt idx="31">
                  <c:v>02:40,0</c:v>
                </c:pt>
                <c:pt idx="32">
                  <c:v>02:45,0</c:v>
                </c:pt>
                <c:pt idx="33">
                  <c:v>02:50,0</c:v>
                </c:pt>
                <c:pt idx="34">
                  <c:v>02:55,0</c:v>
                </c:pt>
                <c:pt idx="35">
                  <c:v>03:00,0</c:v>
                </c:pt>
                <c:pt idx="36">
                  <c:v>03:05,0</c:v>
                </c:pt>
                <c:pt idx="37">
                  <c:v>03:10,0</c:v>
                </c:pt>
                <c:pt idx="38">
                  <c:v>03:15,0</c:v>
                </c:pt>
                <c:pt idx="39">
                  <c:v>03:20,0</c:v>
                </c:pt>
                <c:pt idx="40">
                  <c:v>03:25,0</c:v>
                </c:pt>
                <c:pt idx="41">
                  <c:v>03:30,0</c:v>
                </c:pt>
                <c:pt idx="42">
                  <c:v>03:35,0</c:v>
                </c:pt>
                <c:pt idx="43">
                  <c:v>03:40,0</c:v>
                </c:pt>
                <c:pt idx="44">
                  <c:v>03:45,0</c:v>
                </c:pt>
                <c:pt idx="45">
                  <c:v>03:50,0</c:v>
                </c:pt>
                <c:pt idx="46">
                  <c:v>03:55,0</c:v>
                </c:pt>
                <c:pt idx="47">
                  <c:v>04:00,0</c:v>
                </c:pt>
                <c:pt idx="48">
                  <c:v>04:05,0</c:v>
                </c:pt>
                <c:pt idx="49">
                  <c:v>04:10,0</c:v>
                </c:pt>
                <c:pt idx="50">
                  <c:v>04:15,0</c:v>
                </c:pt>
                <c:pt idx="51">
                  <c:v>04:20,0</c:v>
                </c:pt>
                <c:pt idx="52">
                  <c:v>04:25,0</c:v>
                </c:pt>
                <c:pt idx="53">
                  <c:v>04:30,0</c:v>
                </c:pt>
                <c:pt idx="54">
                  <c:v>04:35,0</c:v>
                </c:pt>
                <c:pt idx="55">
                  <c:v>04:40,0</c:v>
                </c:pt>
                <c:pt idx="56">
                  <c:v>04:45,0</c:v>
                </c:pt>
                <c:pt idx="57">
                  <c:v>04:50,0</c:v>
                </c:pt>
                <c:pt idx="58">
                  <c:v>04:55,0</c:v>
                </c:pt>
                <c:pt idx="59">
                  <c:v>05:00,0</c:v>
                </c:pt>
              </c:strCache>
            </c:strRef>
          </c:cat>
          <c:val>
            <c:numRef>
              <c:f>Sheet1!$M$9:$M$69</c:f>
              <c:numCache>
                <c:formatCode>General</c:formatCode>
                <c:ptCount val="60"/>
                <c:pt idx="0">
                  <c:v>395</c:v>
                </c:pt>
                <c:pt idx="1">
                  <c:v>355</c:v>
                </c:pt>
                <c:pt idx="2">
                  <c:v>350</c:v>
                </c:pt>
                <c:pt idx="3">
                  <c:v>350</c:v>
                </c:pt>
                <c:pt idx="4">
                  <c:v>365</c:v>
                </c:pt>
                <c:pt idx="5">
                  <c:v>420</c:v>
                </c:pt>
                <c:pt idx="6">
                  <c:v>400</c:v>
                </c:pt>
                <c:pt idx="7">
                  <c:v>360</c:v>
                </c:pt>
                <c:pt idx="8">
                  <c:v>360</c:v>
                </c:pt>
                <c:pt idx="9">
                  <c:v>385</c:v>
                </c:pt>
                <c:pt idx="10">
                  <c:v>380</c:v>
                </c:pt>
                <c:pt idx="11">
                  <c:v>360</c:v>
                </c:pt>
                <c:pt idx="12">
                  <c:v>395</c:v>
                </c:pt>
                <c:pt idx="13">
                  <c:v>325</c:v>
                </c:pt>
                <c:pt idx="14">
                  <c:v>315</c:v>
                </c:pt>
                <c:pt idx="15">
                  <c:v>345</c:v>
                </c:pt>
                <c:pt idx="16">
                  <c:v>345</c:v>
                </c:pt>
                <c:pt idx="17">
                  <c:v>335</c:v>
                </c:pt>
                <c:pt idx="18">
                  <c:v>370</c:v>
                </c:pt>
                <c:pt idx="19">
                  <c:v>355</c:v>
                </c:pt>
                <c:pt idx="20">
                  <c:v>325</c:v>
                </c:pt>
                <c:pt idx="21">
                  <c:v>295</c:v>
                </c:pt>
                <c:pt idx="22">
                  <c:v>305</c:v>
                </c:pt>
                <c:pt idx="23">
                  <c:v>330</c:v>
                </c:pt>
                <c:pt idx="24">
                  <c:v>330</c:v>
                </c:pt>
                <c:pt idx="25">
                  <c:v>350</c:v>
                </c:pt>
                <c:pt idx="26">
                  <c:v>360</c:v>
                </c:pt>
                <c:pt idx="27">
                  <c:v>355</c:v>
                </c:pt>
                <c:pt idx="28">
                  <c:v>320</c:v>
                </c:pt>
                <c:pt idx="29">
                  <c:v>350</c:v>
                </c:pt>
                <c:pt idx="30">
                  <c:v>335</c:v>
                </c:pt>
                <c:pt idx="31">
                  <c:v>375</c:v>
                </c:pt>
                <c:pt idx="32">
                  <c:v>380</c:v>
                </c:pt>
                <c:pt idx="33">
                  <c:v>375</c:v>
                </c:pt>
                <c:pt idx="34">
                  <c:v>335</c:v>
                </c:pt>
                <c:pt idx="35">
                  <c:v>310</c:v>
                </c:pt>
                <c:pt idx="36">
                  <c:v>295</c:v>
                </c:pt>
                <c:pt idx="37">
                  <c:v>320</c:v>
                </c:pt>
                <c:pt idx="38">
                  <c:v>345</c:v>
                </c:pt>
                <c:pt idx="39">
                  <c:v>365</c:v>
                </c:pt>
                <c:pt idx="40">
                  <c:v>335</c:v>
                </c:pt>
                <c:pt idx="41">
                  <c:v>310</c:v>
                </c:pt>
                <c:pt idx="42">
                  <c:v>315</c:v>
                </c:pt>
                <c:pt idx="43">
                  <c:v>345</c:v>
                </c:pt>
                <c:pt idx="44">
                  <c:v>335</c:v>
                </c:pt>
                <c:pt idx="45">
                  <c:v>375</c:v>
                </c:pt>
                <c:pt idx="46">
                  <c:v>375</c:v>
                </c:pt>
                <c:pt idx="47">
                  <c:v>350</c:v>
                </c:pt>
                <c:pt idx="48">
                  <c:v>350</c:v>
                </c:pt>
                <c:pt idx="49">
                  <c:v>335</c:v>
                </c:pt>
                <c:pt idx="50">
                  <c:v>340</c:v>
                </c:pt>
                <c:pt idx="51">
                  <c:v>370</c:v>
                </c:pt>
                <c:pt idx="52">
                  <c:v>360</c:v>
                </c:pt>
                <c:pt idx="53">
                  <c:v>350</c:v>
                </c:pt>
                <c:pt idx="54">
                  <c:v>315</c:v>
                </c:pt>
                <c:pt idx="55">
                  <c:v>320</c:v>
                </c:pt>
                <c:pt idx="56">
                  <c:v>330</c:v>
                </c:pt>
                <c:pt idx="57">
                  <c:v>350</c:v>
                </c:pt>
                <c:pt idx="58">
                  <c:v>435</c:v>
                </c:pt>
                <c:pt idx="59">
                  <c:v>400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03CF-4E8F-B3EC-AF52FF83FDF6}"/>
            </c:ext>
          </c:extLst>
        </c:ser>
        <c:ser>
          <c:idx val="1"/>
          <c:order val="1"/>
          <c:tx>
            <c:strRef>
              <c:f>Sheet1!$N$7:$N$8</c:f>
              <c:strCache>
                <c:ptCount val="1"/>
                <c:pt idx="0">
                  <c:v>Reference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cat>
            <c:strRef>
              <c:f>Sheet1!$L$9:$L$69</c:f>
              <c:strCache>
                <c:ptCount val="60"/>
                <c:pt idx="0">
                  <c:v>00:05,0</c:v>
                </c:pt>
                <c:pt idx="1">
                  <c:v>00:10,0</c:v>
                </c:pt>
                <c:pt idx="2">
                  <c:v>00:15,0</c:v>
                </c:pt>
                <c:pt idx="3">
                  <c:v>00:20,0</c:v>
                </c:pt>
                <c:pt idx="4">
                  <c:v>00:25,0</c:v>
                </c:pt>
                <c:pt idx="5">
                  <c:v>00:30,0</c:v>
                </c:pt>
                <c:pt idx="6">
                  <c:v>00:35,0</c:v>
                </c:pt>
                <c:pt idx="7">
                  <c:v>00:40,0</c:v>
                </c:pt>
                <c:pt idx="8">
                  <c:v>00:45,0</c:v>
                </c:pt>
                <c:pt idx="9">
                  <c:v>00:50,0</c:v>
                </c:pt>
                <c:pt idx="10">
                  <c:v>00:55,0</c:v>
                </c:pt>
                <c:pt idx="11">
                  <c:v>01:00,0</c:v>
                </c:pt>
                <c:pt idx="12">
                  <c:v>01:05,0</c:v>
                </c:pt>
                <c:pt idx="13">
                  <c:v>01:10,0</c:v>
                </c:pt>
                <c:pt idx="14">
                  <c:v>01:15,0</c:v>
                </c:pt>
                <c:pt idx="15">
                  <c:v>01:20,0</c:v>
                </c:pt>
                <c:pt idx="16">
                  <c:v>01:25,0</c:v>
                </c:pt>
                <c:pt idx="17">
                  <c:v>01:30,0</c:v>
                </c:pt>
                <c:pt idx="18">
                  <c:v>01:35,0</c:v>
                </c:pt>
                <c:pt idx="19">
                  <c:v>01:40,0</c:v>
                </c:pt>
                <c:pt idx="20">
                  <c:v>01:45,0</c:v>
                </c:pt>
                <c:pt idx="21">
                  <c:v>01:50,0</c:v>
                </c:pt>
                <c:pt idx="22">
                  <c:v>01:55,0</c:v>
                </c:pt>
                <c:pt idx="23">
                  <c:v>02:00,0</c:v>
                </c:pt>
                <c:pt idx="24">
                  <c:v>02:05,0</c:v>
                </c:pt>
                <c:pt idx="25">
                  <c:v>02:10,0</c:v>
                </c:pt>
                <c:pt idx="26">
                  <c:v>02:15,0</c:v>
                </c:pt>
                <c:pt idx="27">
                  <c:v>02:20,0</c:v>
                </c:pt>
                <c:pt idx="28">
                  <c:v>02:25,0</c:v>
                </c:pt>
                <c:pt idx="29">
                  <c:v>02:30,0</c:v>
                </c:pt>
                <c:pt idx="30">
                  <c:v>02:35,0</c:v>
                </c:pt>
                <c:pt idx="31">
                  <c:v>02:40,0</c:v>
                </c:pt>
                <c:pt idx="32">
                  <c:v>02:45,0</c:v>
                </c:pt>
                <c:pt idx="33">
                  <c:v>02:50,0</c:v>
                </c:pt>
                <c:pt idx="34">
                  <c:v>02:55,0</c:v>
                </c:pt>
                <c:pt idx="35">
                  <c:v>03:00,0</c:v>
                </c:pt>
                <c:pt idx="36">
                  <c:v>03:05,0</c:v>
                </c:pt>
                <c:pt idx="37">
                  <c:v>03:10,0</c:v>
                </c:pt>
                <c:pt idx="38">
                  <c:v>03:15,0</c:v>
                </c:pt>
                <c:pt idx="39">
                  <c:v>03:20,0</c:v>
                </c:pt>
                <c:pt idx="40">
                  <c:v>03:25,0</c:v>
                </c:pt>
                <c:pt idx="41">
                  <c:v>03:30,0</c:v>
                </c:pt>
                <c:pt idx="42">
                  <c:v>03:35,0</c:v>
                </c:pt>
                <c:pt idx="43">
                  <c:v>03:40,0</c:v>
                </c:pt>
                <c:pt idx="44">
                  <c:v>03:45,0</c:v>
                </c:pt>
                <c:pt idx="45">
                  <c:v>03:50,0</c:v>
                </c:pt>
                <c:pt idx="46">
                  <c:v>03:55,0</c:v>
                </c:pt>
                <c:pt idx="47">
                  <c:v>04:00,0</c:v>
                </c:pt>
                <c:pt idx="48">
                  <c:v>04:05,0</c:v>
                </c:pt>
                <c:pt idx="49">
                  <c:v>04:10,0</c:v>
                </c:pt>
                <c:pt idx="50">
                  <c:v>04:15,0</c:v>
                </c:pt>
                <c:pt idx="51">
                  <c:v>04:20,0</c:v>
                </c:pt>
                <c:pt idx="52">
                  <c:v>04:25,0</c:v>
                </c:pt>
                <c:pt idx="53">
                  <c:v>04:30,0</c:v>
                </c:pt>
                <c:pt idx="54">
                  <c:v>04:35,0</c:v>
                </c:pt>
                <c:pt idx="55">
                  <c:v>04:40,0</c:v>
                </c:pt>
                <c:pt idx="56">
                  <c:v>04:45,0</c:v>
                </c:pt>
                <c:pt idx="57">
                  <c:v>04:50,0</c:v>
                </c:pt>
                <c:pt idx="58">
                  <c:v>04:55,0</c:v>
                </c:pt>
                <c:pt idx="59">
                  <c:v>05:00,0</c:v>
                </c:pt>
              </c:strCache>
            </c:strRef>
          </c:cat>
          <c:val>
            <c:numRef>
              <c:f>Sheet1!$N$9:$N$69</c:f>
              <c:numCache>
                <c:formatCode>General</c:formatCode>
                <c:ptCount val="60"/>
                <c:pt idx="0">
                  <c:v>935</c:v>
                </c:pt>
                <c:pt idx="1">
                  <c:v>850</c:v>
                </c:pt>
                <c:pt idx="2">
                  <c:v>810</c:v>
                </c:pt>
                <c:pt idx="3">
                  <c:v>830</c:v>
                </c:pt>
                <c:pt idx="4">
                  <c:v>915</c:v>
                </c:pt>
                <c:pt idx="5">
                  <c:v>925</c:v>
                </c:pt>
                <c:pt idx="6">
                  <c:v>905</c:v>
                </c:pt>
                <c:pt idx="7">
                  <c:v>850</c:v>
                </c:pt>
                <c:pt idx="8">
                  <c:v>775</c:v>
                </c:pt>
                <c:pt idx="9">
                  <c:v>765</c:v>
                </c:pt>
                <c:pt idx="10">
                  <c:v>815</c:v>
                </c:pt>
                <c:pt idx="11">
                  <c:v>885</c:v>
                </c:pt>
                <c:pt idx="12">
                  <c:v>920</c:v>
                </c:pt>
                <c:pt idx="13">
                  <c:v>875</c:v>
                </c:pt>
                <c:pt idx="14">
                  <c:v>825</c:v>
                </c:pt>
                <c:pt idx="15">
                  <c:v>760</c:v>
                </c:pt>
                <c:pt idx="16">
                  <c:v>750</c:v>
                </c:pt>
                <c:pt idx="17">
                  <c:v>810</c:v>
                </c:pt>
                <c:pt idx="18">
                  <c:v>865</c:v>
                </c:pt>
                <c:pt idx="19">
                  <c:v>895</c:v>
                </c:pt>
                <c:pt idx="20">
                  <c:v>860</c:v>
                </c:pt>
                <c:pt idx="21">
                  <c:v>785</c:v>
                </c:pt>
                <c:pt idx="22">
                  <c:v>735</c:v>
                </c:pt>
                <c:pt idx="23">
                  <c:v>740</c:v>
                </c:pt>
                <c:pt idx="24">
                  <c:v>815</c:v>
                </c:pt>
                <c:pt idx="25">
                  <c:v>875</c:v>
                </c:pt>
                <c:pt idx="26">
                  <c:v>870</c:v>
                </c:pt>
                <c:pt idx="27">
                  <c:v>825</c:v>
                </c:pt>
                <c:pt idx="28">
                  <c:v>750</c:v>
                </c:pt>
                <c:pt idx="29">
                  <c:v>715</c:v>
                </c:pt>
                <c:pt idx="30">
                  <c:v>745</c:v>
                </c:pt>
                <c:pt idx="31">
                  <c:v>825</c:v>
                </c:pt>
                <c:pt idx="32">
                  <c:v>870</c:v>
                </c:pt>
                <c:pt idx="33">
                  <c:v>850</c:v>
                </c:pt>
                <c:pt idx="34">
                  <c:v>785</c:v>
                </c:pt>
                <c:pt idx="35">
                  <c:v>710</c:v>
                </c:pt>
                <c:pt idx="36">
                  <c:v>710</c:v>
                </c:pt>
                <c:pt idx="37">
                  <c:v>750</c:v>
                </c:pt>
                <c:pt idx="38">
                  <c:v>840</c:v>
                </c:pt>
                <c:pt idx="39">
                  <c:v>870</c:v>
                </c:pt>
                <c:pt idx="40">
                  <c:v>850</c:v>
                </c:pt>
                <c:pt idx="41">
                  <c:v>785</c:v>
                </c:pt>
                <c:pt idx="42">
                  <c:v>710</c:v>
                </c:pt>
                <c:pt idx="43">
                  <c:v>700</c:v>
                </c:pt>
                <c:pt idx="44">
                  <c:v>750</c:v>
                </c:pt>
                <c:pt idx="45">
                  <c:v>825</c:v>
                </c:pt>
                <c:pt idx="46">
                  <c:v>865</c:v>
                </c:pt>
                <c:pt idx="47">
                  <c:v>810</c:v>
                </c:pt>
                <c:pt idx="48">
                  <c:v>765</c:v>
                </c:pt>
                <c:pt idx="49">
                  <c:v>700</c:v>
                </c:pt>
                <c:pt idx="50">
                  <c:v>715</c:v>
                </c:pt>
                <c:pt idx="51">
                  <c:v>785</c:v>
                </c:pt>
                <c:pt idx="52">
                  <c:v>850</c:v>
                </c:pt>
                <c:pt idx="53">
                  <c:v>880</c:v>
                </c:pt>
                <c:pt idx="54">
                  <c:v>825</c:v>
                </c:pt>
                <c:pt idx="55">
                  <c:v>775</c:v>
                </c:pt>
                <c:pt idx="56">
                  <c:v>710</c:v>
                </c:pt>
                <c:pt idx="57">
                  <c:v>710</c:v>
                </c:pt>
                <c:pt idx="58">
                  <c:v>795</c:v>
                </c:pt>
                <c:pt idx="59">
                  <c:v>860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03CF-4E8F-B3EC-AF52FF83FDF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346636624"/>
        <c:axId val="346634000"/>
      </c:lineChart>
      <c:catAx>
        <c:axId val="346636624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GB"/>
                  <a:t>Time</a:t>
                </a:r>
              </a:p>
            </c:rich>
          </c:tx>
          <c:layout>
            <c:manualLayout>
              <c:xMode val="edge"/>
              <c:yMode val="edge"/>
              <c:x val="0.45647429067595696"/>
              <c:y val="0.84775120423019323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da-DK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da-DK"/>
          </a:p>
        </c:txPr>
        <c:crossAx val="346634000"/>
        <c:crosses val="autoZero"/>
        <c:auto val="1"/>
        <c:lblAlgn val="ctr"/>
        <c:lblOffset val="100"/>
        <c:noMultiLvlLbl val="0"/>
      </c:catAx>
      <c:valAx>
        <c:axId val="34663400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GB"/>
                  <a:t>Viscosity (cP)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da-DK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da-DK"/>
          </a:p>
        </c:txPr>
        <c:crossAx val="34663662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r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da-DK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da-DK"/>
    </a:p>
  </c:txPr>
  <c:externalData r:id="rId3">
    <c:autoUpdate val="0"/>
  </c:externalData>
  <c:extLst>
    <c:ext xmlns:c14="http://schemas.microsoft.com/office/drawing/2007/8/2/chart" uri="{781A3756-C4B2-4CAC-9D66-4F8BD8637D16}">
      <c14:pivotOptions>
        <c14:dropZoneFilter val="1"/>
        <c14:dropZoneCategories val="1"/>
        <c14:dropZoneData val="1"/>
        <c14:dropZoneSeries val="1"/>
        <c14:dropZonesVisible val="1"/>
      </c14:pivotOptions>
    </c:ext>
    <c:ext xmlns:c16="http://schemas.microsoft.com/office/drawing/2014/chart" uri="{E28EC0CA-F0BB-4C9C-879D-F8772B89E7AC}">
      <c16:pivotOptions16>
        <c16:showExpandCollapseFieldButtons val="1"/>
      </c16:pivotOptions16>
    </c:ext>
  </c:extLst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da-DK"/>
              <a:t>BMP</a:t>
            </a:r>
          </a:p>
          <a:p>
            <a:pPr>
              <a:defRPr/>
            </a:pPr>
            <a:r>
              <a:rPr lang="da-DK"/>
              <a:t>Basic treatment</a:t>
            </a:r>
          </a:p>
        </c:rich>
      </c:tx>
      <c:layout>
        <c:manualLayout>
          <c:xMode val="edge"/>
          <c:yMode val="edge"/>
          <c:x val="0.43696404097467156"/>
          <c:y val="2.4295437106478484E-3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da-DK"/>
        </a:p>
      </c:txPr>
    </c:title>
    <c:autoTitleDeleted val="0"/>
    <c:plotArea>
      <c:layout>
        <c:manualLayout>
          <c:layoutTarget val="inner"/>
          <c:xMode val="edge"/>
          <c:yMode val="edge"/>
          <c:x val="8.712616731925818E-2"/>
          <c:y val="0.1323258982322752"/>
          <c:w val="0.63348526484525003"/>
          <c:h val="0.83185717656079505"/>
        </c:manualLayout>
      </c:layout>
      <c:lineChart>
        <c:grouping val="standard"/>
        <c:varyColors val="0"/>
        <c:ser>
          <c:idx val="2"/>
          <c:order val="0"/>
          <c:tx>
            <c:strRef>
              <c:f>'[KOH Basiskforbehandling Analyse.xlsx]Analysed Data'!$R$16</c:f>
              <c:strCache>
                <c:ptCount val="1"/>
                <c:pt idx="0">
                  <c:v>Solrød ref. BMP [Nml/gVS]</c:v>
                </c:pt>
              </c:strCache>
            </c:strRef>
          </c:tx>
          <c:spPr>
            <a:ln w="31750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val>
            <c:numRef>
              <c:f>'[KOH Basiskforbehandling Analyse.xlsx]Analysed Data'!$R$17:$R$45</c:f>
              <c:numCache>
                <c:formatCode>0.0</c:formatCode>
                <c:ptCount val="29"/>
                <c:pt idx="0">
                  <c:v>0</c:v>
                </c:pt>
                <c:pt idx="1">
                  <c:v>-0.9410913647755782</c:v>
                </c:pt>
                <c:pt idx="2">
                  <c:v>-4.3930508088402735</c:v>
                </c:pt>
                <c:pt idx="3">
                  <c:v>-0.31588061061746064</c:v>
                </c:pt>
                <c:pt idx="4">
                  <c:v>-0.39898989898992587</c:v>
                </c:pt>
                <c:pt idx="5">
                  <c:v>12.672833599149401</c:v>
                </c:pt>
                <c:pt idx="6">
                  <c:v>38.121607047922829</c:v>
                </c:pt>
                <c:pt idx="7">
                  <c:v>72.399134199134181</c:v>
                </c:pt>
                <c:pt idx="8">
                  <c:v>103.50151894888734</c:v>
                </c:pt>
                <c:pt idx="9">
                  <c:v>131.40360370623529</c:v>
                </c:pt>
                <c:pt idx="10">
                  <c:v>156.22853345484924</c:v>
                </c:pt>
                <c:pt idx="11">
                  <c:v>175.2069302042986</c:v>
                </c:pt>
                <c:pt idx="12">
                  <c:v>187.0104427736006</c:v>
                </c:pt>
                <c:pt idx="13">
                  <c:v>193.22342598921546</c:v>
                </c:pt>
                <c:pt idx="14">
                  <c:v>196.67090833143462</c:v>
                </c:pt>
                <c:pt idx="15">
                  <c:v>199.90371003265741</c:v>
                </c:pt>
                <c:pt idx="16">
                  <c:v>202.88501556922606</c:v>
                </c:pt>
                <c:pt idx="17">
                  <c:v>205.06116427432218</c:v>
                </c:pt>
                <c:pt idx="18">
                  <c:v>207.02419305840357</c:v>
                </c:pt>
                <c:pt idx="19">
                  <c:v>208.84955570745046</c:v>
                </c:pt>
                <c:pt idx="20">
                  <c:v>210.51176805650479</c:v>
                </c:pt>
                <c:pt idx="21">
                  <c:v>211.6410154173312</c:v>
                </c:pt>
                <c:pt idx="22">
                  <c:v>212.70243791296417</c:v>
                </c:pt>
                <c:pt idx="23">
                  <c:v>213.54688235740855</c:v>
                </c:pt>
                <c:pt idx="24">
                  <c:v>214.14370775423399</c:v>
                </c:pt>
                <c:pt idx="25">
                  <c:v>214.61989823042438</c:v>
                </c:pt>
                <c:pt idx="26">
                  <c:v>214.61989823042438</c:v>
                </c:pt>
                <c:pt idx="27">
                  <c:v>214.61989823042438</c:v>
                </c:pt>
              </c:numCache>
            </c:numRef>
          </c:val>
          <c:smooth val="1"/>
          <c:extLst>
            <c:ext xmlns:c16="http://schemas.microsoft.com/office/drawing/2014/chart" uri="{C3380CC4-5D6E-409C-BE32-E72D297353CC}">
              <c16:uniqueId val="{00000000-DE9B-4B89-87CD-F4D4664A95F0}"/>
            </c:ext>
          </c:extLst>
        </c:ser>
        <c:ser>
          <c:idx val="3"/>
          <c:order val="1"/>
          <c:tx>
            <c:strRef>
              <c:f>'[KOH Basiskforbehandling Analyse.xlsx]Analysed Data'!$X$16</c:f>
              <c:strCache>
                <c:ptCount val="1"/>
                <c:pt idx="0">
                  <c:v>1 % Basiskforbehandling BMP [Nml/gVS]</c:v>
                </c:pt>
              </c:strCache>
            </c:strRef>
          </c:tx>
          <c:spPr>
            <a:ln w="31750" cap="rnd">
              <a:solidFill>
                <a:schemeClr val="accent6"/>
              </a:solidFill>
              <a:round/>
            </a:ln>
            <a:effectLst/>
          </c:spPr>
          <c:marker>
            <c:symbol val="none"/>
          </c:marker>
          <c:val>
            <c:numRef>
              <c:f>'[KOH Basiskforbehandling Analyse.xlsx]Analysed Data'!$X$17:$X$45</c:f>
              <c:numCache>
                <c:formatCode>0.0</c:formatCode>
                <c:ptCount val="29"/>
                <c:pt idx="0">
                  <c:v>0</c:v>
                </c:pt>
                <c:pt idx="1">
                  <c:v>-12.510138983823186</c:v>
                </c:pt>
                <c:pt idx="2">
                  <c:v>-29.838288904078379</c:v>
                </c:pt>
                <c:pt idx="3">
                  <c:v>-35.918261562998424</c:v>
                </c:pt>
                <c:pt idx="4">
                  <c:v>-48.787878787878782</c:v>
                </c:pt>
                <c:pt idx="5">
                  <c:v>-44.550182273866497</c:v>
                </c:pt>
                <c:pt idx="6">
                  <c:v>-23.39109136477559</c:v>
                </c:pt>
                <c:pt idx="7">
                  <c:v>8.9967532467532649</c:v>
                </c:pt>
                <c:pt idx="8">
                  <c:v>36.58088402825247</c:v>
                </c:pt>
                <c:pt idx="9">
                  <c:v>52.352016404648033</c:v>
                </c:pt>
                <c:pt idx="10">
                  <c:v>69.182501708817497</c:v>
                </c:pt>
                <c:pt idx="11">
                  <c:v>89.991057188425614</c:v>
                </c:pt>
                <c:pt idx="12">
                  <c:v>113.89536340852129</c:v>
                </c:pt>
                <c:pt idx="13">
                  <c:v>138.9670767828662</c:v>
                </c:pt>
                <c:pt idx="14">
                  <c:v>162.46217817270448</c:v>
                </c:pt>
                <c:pt idx="15">
                  <c:v>182.23148781043517</c:v>
                </c:pt>
                <c:pt idx="16">
                  <c:v>195.65088858509912</c:v>
                </c:pt>
                <c:pt idx="17">
                  <c:v>199.82068808384597</c:v>
                </c:pt>
                <c:pt idx="18">
                  <c:v>201.11625655046703</c:v>
                </c:pt>
                <c:pt idx="19">
                  <c:v>202.19241285030756</c:v>
                </c:pt>
                <c:pt idx="20">
                  <c:v>203.20938710412398</c:v>
                </c:pt>
                <c:pt idx="21">
                  <c:v>204.04180906812479</c:v>
                </c:pt>
                <c:pt idx="22">
                  <c:v>205.00005696058327</c:v>
                </c:pt>
                <c:pt idx="23">
                  <c:v>205.88100934153564</c:v>
                </c:pt>
                <c:pt idx="24">
                  <c:v>206.71434267486899</c:v>
                </c:pt>
                <c:pt idx="25">
                  <c:v>207.53577124629751</c:v>
                </c:pt>
                <c:pt idx="26">
                  <c:v>208.33339029391655</c:v>
                </c:pt>
                <c:pt idx="27">
                  <c:v>208.3571998177261</c:v>
                </c:pt>
              </c:numCache>
            </c:numRef>
          </c:val>
          <c:smooth val="1"/>
          <c:extLst>
            <c:ext xmlns:c16="http://schemas.microsoft.com/office/drawing/2014/chart" uri="{C3380CC4-5D6E-409C-BE32-E72D297353CC}">
              <c16:uniqueId val="{00000001-DE9B-4B89-87CD-F4D4664A95F0}"/>
            </c:ext>
          </c:extLst>
        </c:ser>
        <c:ser>
          <c:idx val="0"/>
          <c:order val="2"/>
          <c:tx>
            <c:strRef>
              <c:f>'[KOH Basiskforbehandling Analyse.xlsx]Analysed Data'!$AD$16</c:f>
              <c:strCache>
                <c:ptCount val="1"/>
                <c:pt idx="0">
                  <c:v>2 % Basiskforbehandling BMP [Nml/gVS]</c:v>
                </c:pt>
              </c:strCache>
            </c:strRef>
          </c:tx>
          <c:spPr>
            <a:ln w="31750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val>
            <c:numRef>
              <c:f>'[KOH Basiskforbehandling Analyse.xlsx]Analysed Data'!$AD$17:$AD$44</c:f>
              <c:numCache>
                <c:formatCode>0.0</c:formatCode>
                <c:ptCount val="28"/>
                <c:pt idx="0">
                  <c:v>0</c:v>
                </c:pt>
                <c:pt idx="1">
                  <c:v>-10.387123110807314</c:v>
                </c:pt>
                <c:pt idx="2">
                  <c:v>-20.389876205665679</c:v>
                </c:pt>
                <c:pt idx="3">
                  <c:v>-21.096832991569855</c:v>
                </c:pt>
                <c:pt idx="4">
                  <c:v>-23.216450216450212</c:v>
                </c:pt>
                <c:pt idx="5">
                  <c:v>-2.5700235437077859</c:v>
                </c:pt>
                <c:pt idx="6">
                  <c:v>39.696210222525977</c:v>
                </c:pt>
                <c:pt idx="7">
                  <c:v>97.270562770562819</c:v>
                </c:pt>
                <c:pt idx="8">
                  <c:v>148.42215386952236</c:v>
                </c:pt>
                <c:pt idx="9">
                  <c:v>176.94328624591788</c:v>
                </c:pt>
                <c:pt idx="10">
                  <c:v>185.07139059770637</c:v>
                </c:pt>
                <c:pt idx="11">
                  <c:v>189.07042226779072</c:v>
                </c:pt>
                <c:pt idx="12">
                  <c:v>192.74060150375936</c:v>
                </c:pt>
                <c:pt idx="13">
                  <c:v>195.83612440191385</c:v>
                </c:pt>
                <c:pt idx="14">
                  <c:v>198.98201944254572</c:v>
                </c:pt>
                <c:pt idx="15">
                  <c:v>202.38624971519701</c:v>
                </c:pt>
                <c:pt idx="16">
                  <c:v>205.30565048986102</c:v>
                </c:pt>
                <c:pt idx="17">
                  <c:v>207.44370395686184</c:v>
                </c:pt>
                <c:pt idx="18">
                  <c:v>209.3940343282448</c:v>
                </c:pt>
                <c:pt idx="19">
                  <c:v>211.2717779296726</c:v>
                </c:pt>
                <c:pt idx="20">
                  <c:v>212.69748234221925</c:v>
                </c:pt>
                <c:pt idx="21">
                  <c:v>213.69657097288669</c:v>
                </c:pt>
                <c:pt idx="22">
                  <c:v>214.36116807169435</c:v>
                </c:pt>
                <c:pt idx="23">
                  <c:v>214.86910457963094</c:v>
                </c:pt>
                <c:pt idx="24">
                  <c:v>215.07545378598007</c:v>
                </c:pt>
                <c:pt idx="25">
                  <c:v>215.07545378598007</c:v>
                </c:pt>
                <c:pt idx="26">
                  <c:v>215.07545378598007</c:v>
                </c:pt>
                <c:pt idx="27">
                  <c:v>215.07545378598007</c:v>
                </c:pt>
              </c:numCache>
            </c:numRef>
          </c:val>
          <c:smooth val="1"/>
          <c:extLst>
            <c:ext xmlns:c16="http://schemas.microsoft.com/office/drawing/2014/chart" uri="{C3380CC4-5D6E-409C-BE32-E72D297353CC}">
              <c16:uniqueId val="{00000002-DE9B-4B89-87CD-F4D4664A95F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399872560"/>
        <c:axId val="399875104"/>
      </c:lineChart>
      <c:catAx>
        <c:axId val="399872560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da-DK"/>
                  <a:t>Days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da-DK"/>
            </a:p>
          </c:txPr>
        </c:title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da-DK"/>
          </a:p>
        </c:txPr>
        <c:crossAx val="399875104"/>
        <c:crosses val="autoZero"/>
        <c:auto val="1"/>
        <c:lblAlgn val="ctr"/>
        <c:lblOffset val="100"/>
        <c:noMultiLvlLbl val="0"/>
      </c:catAx>
      <c:valAx>
        <c:axId val="39987510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da-DK"/>
                  <a:t>Nml CH4 / gVS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da-DK"/>
            </a:p>
          </c:txPr>
        </c:title>
        <c:numFmt formatCode="0.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da-DK"/>
          </a:p>
        </c:txPr>
        <c:crossAx val="39987256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72761744966442998"/>
          <c:y val="0.21994621576710874"/>
          <c:w val="0.25560402684563799"/>
          <c:h val="0.38642140189208707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da-DK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da-DK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3">
  <a:schemeClr val="accent6"/>
  <a:schemeClr val="accent5"/>
  <a:schemeClr val="accent4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a-DK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B1829B5-AFE1-4F0F-ABCD-A660A8CAD24B}" type="datetimeFigureOut">
              <a:rPr lang="da-DK" smtClean="0"/>
              <a:t>24-01-2019</a:t>
            </a:fld>
            <a:endParaRPr lang="da-DK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a-DK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a-D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a-D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B895698-C941-4446-A8EB-CB56167874AB}" type="slidenum">
              <a:rPr lang="da-DK" smtClean="0"/>
              <a:t>‹#›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41256267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da-DK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da-DK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9A8271-D4FC-4024-B7AE-13515D11D8FC}" type="datetimeFigureOut">
              <a:rPr lang="da-DK" smtClean="0"/>
              <a:t>24-01-2019</a:t>
            </a:fld>
            <a:endParaRPr lang="da-D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0CC9D1-E217-454E-9DEF-E14FA6BBC167}" type="slidenum">
              <a:rPr lang="da-DK" smtClean="0"/>
              <a:t>‹#›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7556664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da-DK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a-DK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9A8271-D4FC-4024-B7AE-13515D11D8FC}" type="datetimeFigureOut">
              <a:rPr lang="da-DK" smtClean="0"/>
              <a:t>24-01-2019</a:t>
            </a:fld>
            <a:endParaRPr lang="da-D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0CC9D1-E217-454E-9DEF-E14FA6BBC167}" type="slidenum">
              <a:rPr lang="da-DK" smtClean="0"/>
              <a:t>‹#›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4719188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da-DK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a-DK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9A8271-D4FC-4024-B7AE-13515D11D8FC}" type="datetimeFigureOut">
              <a:rPr lang="da-DK" smtClean="0"/>
              <a:t>24-01-2019</a:t>
            </a:fld>
            <a:endParaRPr lang="da-D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0CC9D1-E217-454E-9DEF-E14FA6BBC167}" type="slidenum">
              <a:rPr lang="da-DK" smtClean="0"/>
              <a:t>‹#›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773127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da-DK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a-DK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9A8271-D4FC-4024-B7AE-13515D11D8FC}" type="datetimeFigureOut">
              <a:rPr lang="da-DK" smtClean="0"/>
              <a:t>24-01-2019</a:t>
            </a:fld>
            <a:endParaRPr lang="da-D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0CC9D1-E217-454E-9DEF-E14FA6BBC167}" type="slidenum">
              <a:rPr lang="da-DK" smtClean="0"/>
              <a:t>‹#›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6542764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da-DK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9A8271-D4FC-4024-B7AE-13515D11D8FC}" type="datetimeFigureOut">
              <a:rPr lang="da-DK" smtClean="0"/>
              <a:t>24-01-2019</a:t>
            </a:fld>
            <a:endParaRPr lang="da-D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0CC9D1-E217-454E-9DEF-E14FA6BBC167}" type="slidenum">
              <a:rPr lang="da-DK" smtClean="0"/>
              <a:t>‹#›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4588876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da-DK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a-DK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a-DK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9A8271-D4FC-4024-B7AE-13515D11D8FC}" type="datetimeFigureOut">
              <a:rPr lang="da-DK" smtClean="0"/>
              <a:t>24-01-2019</a:t>
            </a:fld>
            <a:endParaRPr lang="da-D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0CC9D1-E217-454E-9DEF-E14FA6BBC167}" type="slidenum">
              <a:rPr lang="da-DK" smtClean="0"/>
              <a:t>‹#›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0363755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da-DK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a-DK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a-DK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9A8271-D4FC-4024-B7AE-13515D11D8FC}" type="datetimeFigureOut">
              <a:rPr lang="da-DK" smtClean="0"/>
              <a:t>24-01-2019</a:t>
            </a:fld>
            <a:endParaRPr lang="da-DK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0CC9D1-E217-454E-9DEF-E14FA6BBC167}" type="slidenum">
              <a:rPr lang="da-DK" smtClean="0"/>
              <a:t>‹#›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3555982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da-DK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9A8271-D4FC-4024-B7AE-13515D11D8FC}" type="datetimeFigureOut">
              <a:rPr lang="da-DK" smtClean="0"/>
              <a:t>24-01-2019</a:t>
            </a:fld>
            <a:endParaRPr lang="da-DK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0CC9D1-E217-454E-9DEF-E14FA6BBC167}" type="slidenum">
              <a:rPr lang="da-DK" smtClean="0"/>
              <a:t>‹#›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5024529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9A8271-D4FC-4024-B7AE-13515D11D8FC}" type="datetimeFigureOut">
              <a:rPr lang="da-DK" smtClean="0"/>
              <a:t>24-01-2019</a:t>
            </a:fld>
            <a:endParaRPr lang="da-DK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0CC9D1-E217-454E-9DEF-E14FA6BBC167}" type="slidenum">
              <a:rPr lang="da-DK" smtClean="0"/>
              <a:t>‹#›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6859781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da-DK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a-DK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9A8271-D4FC-4024-B7AE-13515D11D8FC}" type="datetimeFigureOut">
              <a:rPr lang="da-DK" smtClean="0"/>
              <a:t>24-01-2019</a:t>
            </a:fld>
            <a:endParaRPr lang="da-D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0CC9D1-E217-454E-9DEF-E14FA6BBC167}" type="slidenum">
              <a:rPr lang="da-DK" smtClean="0"/>
              <a:t>‹#›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9839110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da-DK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a-DK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9A8271-D4FC-4024-B7AE-13515D11D8FC}" type="datetimeFigureOut">
              <a:rPr lang="da-DK" smtClean="0"/>
              <a:t>24-01-2019</a:t>
            </a:fld>
            <a:endParaRPr lang="da-D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0CC9D1-E217-454E-9DEF-E14FA6BBC167}" type="slidenum">
              <a:rPr lang="da-DK" smtClean="0"/>
              <a:t>‹#›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2773597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da-DK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a-DK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89A8271-D4FC-4024-B7AE-13515D11D8FC}" type="datetimeFigureOut">
              <a:rPr lang="da-DK" smtClean="0"/>
              <a:t>24-01-2019</a:t>
            </a:fld>
            <a:endParaRPr lang="da-D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a-D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90CC9D1-E217-454E-9DEF-E14FA6BBC167}" type="slidenum">
              <a:rPr lang="da-DK" smtClean="0"/>
              <a:t>‹#›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686359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a-D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11.emf"/><Relationship Id="rId4" Type="http://schemas.openxmlformats.org/officeDocument/2006/relationships/oleObject" Target="../embeddings/oleObject1.bin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mailto:andyma@ruc.dk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1.MOV"/><Relationship Id="rId1" Type="http://schemas.microsoft.com/office/2007/relationships/media" Target="../media/media1.MOV"/><Relationship Id="rId6" Type="http://schemas.openxmlformats.org/officeDocument/2006/relationships/image" Target="../media/image6.jpeg"/><Relationship Id="rId5" Type="http://schemas.openxmlformats.org/officeDocument/2006/relationships/image" Target="../media/image5.png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media" Target="../media/media2.MOV"/><Relationship Id="rId7" Type="http://schemas.openxmlformats.org/officeDocument/2006/relationships/image" Target="../media/image7.png"/><Relationship Id="rId2" Type="http://schemas.openxmlformats.org/officeDocument/2006/relationships/video" Target="../media/media1.MOV"/><Relationship Id="rId1" Type="http://schemas.microsoft.com/office/2007/relationships/media" Target="../media/media1.MOV"/><Relationship Id="rId6" Type="http://schemas.openxmlformats.org/officeDocument/2006/relationships/image" Target="../media/image5.png"/><Relationship Id="rId5" Type="http://schemas.openxmlformats.org/officeDocument/2006/relationships/slideLayout" Target="../slideLayouts/slideLayout2.xml"/><Relationship Id="rId4" Type="http://schemas.openxmlformats.org/officeDocument/2006/relationships/video" Target="../media/media2.MOV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F553FD6D-ADBA-4C70-B3CD-EE766DED73CE}"/>
              </a:ext>
            </a:extLst>
          </p:cNvPr>
          <p:cNvSpPr txBox="1"/>
          <p:nvPr/>
        </p:nvSpPr>
        <p:spPr>
          <a:xfrm>
            <a:off x="2461042" y="1128631"/>
            <a:ext cx="7269916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Challenges and Solutions in relation to viscosity, density, dry matter and formation of floating layer in biogas production and relations to organic fertilizers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By Andreas D. Martin, RUC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616110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hart 3">
            <a:extLst>
              <a:ext uri="{FF2B5EF4-FFF2-40B4-BE49-F238E27FC236}">
                <a16:creationId xmlns:a16="http://schemas.microsoft.com/office/drawing/2014/main" id="{00000000-0008-0000-0900-000002000000}"/>
              </a:ext>
            </a:extLst>
          </p:cNvPr>
          <p:cNvGraphicFramePr>
            <a:graphicFrameLocks/>
          </p:cNvGraphicFramePr>
          <p:nvPr>
            <p:extLst/>
          </p:nvPr>
        </p:nvGraphicFramePr>
        <p:xfrm>
          <a:off x="487680" y="2405018"/>
          <a:ext cx="11216640" cy="409727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DB2AF944-3050-4DF6-8FB1-5957626A68B5}"/>
              </a:ext>
            </a:extLst>
          </p:cNvPr>
          <p:cNvSpPr txBox="1"/>
          <p:nvPr/>
        </p:nvSpPr>
        <p:spPr>
          <a:xfrm>
            <a:off x="862149" y="1480457"/>
            <a:ext cx="2246811" cy="64633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6.1 % more biogas in reactor with enzymes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5AD94CE-D9DC-4DEF-9C87-3E3790EC8E7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54650" y="52352"/>
            <a:ext cx="5182343" cy="2074435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34D3C82F-F7E5-43DE-A1B0-342A0C85B931}"/>
              </a:ext>
            </a:extLst>
          </p:cNvPr>
          <p:cNvSpPr txBox="1"/>
          <p:nvPr/>
        </p:nvSpPr>
        <p:spPr>
          <a:xfrm>
            <a:off x="660400" y="532230"/>
            <a:ext cx="3528423" cy="43088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Gas production in April 2017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FBE0233-DB10-40E5-ABEA-2C2CF66DF679}"/>
              </a:ext>
            </a:extLst>
          </p:cNvPr>
          <p:cNvSpPr txBox="1"/>
          <p:nvPr/>
        </p:nvSpPr>
        <p:spPr>
          <a:xfrm>
            <a:off x="4380411" y="862149"/>
            <a:ext cx="1602377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MIKEL: FINANSIERER DETTE DEFLAKER +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Enzymer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520829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EC81BD42-58E1-49F1-A235-9D96A27F3D78}"/>
              </a:ext>
            </a:extLst>
          </p:cNvPr>
          <p:cNvSpPr txBox="1"/>
          <p:nvPr/>
        </p:nvSpPr>
        <p:spPr>
          <a:xfrm>
            <a:off x="838200" y="681037"/>
            <a:ext cx="1238069" cy="43088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Deflaker</a:t>
            </a:r>
            <a:endParaRPr kumimoji="0" lang="en-US" sz="2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371147C-8B6B-4BA3-B75C-7706401030B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219" r="1219"/>
          <a:stretch/>
        </p:blipFill>
        <p:spPr>
          <a:xfrm>
            <a:off x="548640" y="1283392"/>
            <a:ext cx="10830560" cy="50985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80331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13A6F3B1-3D76-423E-96EE-85F5C123489B}"/>
              </a:ext>
            </a:extLst>
          </p:cNvPr>
          <p:cNvGraphicFramePr>
            <a:graphicFrameLocks noGrp="1"/>
          </p:cNvGraphicFramePr>
          <p:nvPr>
            <p:ph idx="1"/>
            <p:extLst/>
          </p:nvPr>
        </p:nvGraphicFramePr>
        <p:xfrm>
          <a:off x="2020207" y="5437188"/>
          <a:ext cx="6113780" cy="53340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056890">
                  <a:extLst>
                    <a:ext uri="{9D8B030D-6E8A-4147-A177-3AD203B41FA5}">
                      <a16:colId xmlns:a16="http://schemas.microsoft.com/office/drawing/2014/main" val="2384525433"/>
                    </a:ext>
                  </a:extLst>
                </a:gridCol>
                <a:gridCol w="3056890">
                  <a:extLst>
                    <a:ext uri="{9D8B030D-6E8A-4147-A177-3AD203B41FA5}">
                      <a16:colId xmlns:a16="http://schemas.microsoft.com/office/drawing/2014/main" val="2789910622"/>
                    </a:ext>
                  </a:extLst>
                </a:gridCol>
              </a:tblGrid>
              <a:tr h="107995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 err="1">
                          <a:effectLst/>
                        </a:rPr>
                        <a:t>Forsøg</a:t>
                      </a:r>
                      <a:r>
                        <a:rPr lang="en-US" sz="1100" dirty="0">
                          <a:effectLst/>
                        </a:rPr>
                        <a:t> 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 err="1">
                          <a:effectLst/>
                        </a:rPr>
                        <a:t>Resultat</a:t>
                      </a:r>
                      <a:r>
                        <a:rPr lang="en-US" sz="1100" dirty="0">
                          <a:effectLst/>
                        </a:rPr>
                        <a:t> (</a:t>
                      </a:r>
                      <a:r>
                        <a:rPr lang="en-US" sz="1100" dirty="0" err="1">
                          <a:effectLst/>
                        </a:rPr>
                        <a:t>Nml</a:t>
                      </a:r>
                      <a:r>
                        <a:rPr lang="en-US" sz="1100" dirty="0">
                          <a:effectLst/>
                        </a:rPr>
                        <a:t>/</a:t>
                      </a:r>
                      <a:r>
                        <a:rPr lang="en-US" sz="1100" dirty="0" err="1">
                          <a:effectLst/>
                        </a:rPr>
                        <a:t>gVS</a:t>
                      </a:r>
                      <a:r>
                        <a:rPr lang="en-US" sz="1100" dirty="0">
                          <a:effectLst/>
                        </a:rPr>
                        <a:t>)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7814039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Fiber R2 – I/S-ratio 2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50,6 </a:t>
                      </a:r>
                      <a:r>
                        <a:rPr lang="en-US" sz="1200" dirty="0">
                          <a:effectLst/>
                        </a:rPr>
                        <a:t>± 12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02140652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Fiber R1 – I/S-ratio 1,5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39,2 </a:t>
                      </a:r>
                      <a:r>
                        <a:rPr lang="en-US" sz="1200" dirty="0">
                          <a:effectLst/>
                        </a:rPr>
                        <a:t>± 3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777530827"/>
                  </a:ext>
                </a:extLst>
              </a:tr>
            </a:tbl>
          </a:graphicData>
        </a:graphic>
      </p:graphicFrame>
      <p:pic>
        <p:nvPicPr>
          <p:cNvPr id="1026" name="Chart 2">
            <a:extLst>
              <a:ext uri="{FF2B5EF4-FFF2-40B4-BE49-F238E27FC236}">
                <a16:creationId xmlns:a16="http://schemas.microsoft.com/office/drawing/2014/main" id="{6F7D56C6-600D-474E-845A-97A9C424BD91}"/>
              </a:ext>
            </a:extLst>
          </p:cNvPr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4283" y="1690688"/>
            <a:ext cx="8166101" cy="3746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03E69FC7-1336-4A79-B7C7-4490A37FB9E8}"/>
              </a:ext>
            </a:extLst>
          </p:cNvPr>
          <p:cNvSpPr txBox="1"/>
          <p:nvPr/>
        </p:nvSpPr>
        <p:spPr>
          <a:xfrm>
            <a:off x="838200" y="749944"/>
            <a:ext cx="1455783" cy="43088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Separation</a:t>
            </a:r>
          </a:p>
        </p:txBody>
      </p:sp>
    </p:spTree>
    <p:extLst>
      <p:ext uri="{BB962C8B-B14F-4D97-AF65-F5344CB8AC3E}">
        <p14:creationId xmlns:p14="http://schemas.microsoft.com/office/powerpoint/2010/main" val="35829469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hart 3">
            <a:extLst>
              <a:ext uri="{FF2B5EF4-FFF2-40B4-BE49-F238E27FC236}">
                <a16:creationId xmlns:a16="http://schemas.microsoft.com/office/drawing/2014/main" id="{7E9EC0EA-160D-4A32-953A-6BD6CBA1AF8D}"/>
              </a:ext>
            </a:extLst>
          </p:cNvPr>
          <p:cNvGraphicFramePr>
            <a:graphicFrameLocks/>
          </p:cNvGraphicFramePr>
          <p:nvPr>
            <p:extLst/>
          </p:nvPr>
        </p:nvGraphicFramePr>
        <p:xfrm>
          <a:off x="1759858" y="1624284"/>
          <a:ext cx="8236856" cy="383585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25DBAED1-8E2B-4A38-835B-4A055082B69C}"/>
              </a:ext>
            </a:extLst>
          </p:cNvPr>
          <p:cNvSpPr txBox="1"/>
          <p:nvPr/>
        </p:nvSpPr>
        <p:spPr>
          <a:xfrm>
            <a:off x="838200" y="749944"/>
            <a:ext cx="2079171" cy="43088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Basic Treatment</a:t>
            </a:r>
          </a:p>
        </p:txBody>
      </p:sp>
    </p:spTree>
    <p:extLst>
      <p:ext uri="{BB962C8B-B14F-4D97-AF65-F5344CB8AC3E}">
        <p14:creationId xmlns:p14="http://schemas.microsoft.com/office/powerpoint/2010/main" val="6152881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 1">
            <a:extLst>
              <a:ext uri="{FF2B5EF4-FFF2-40B4-BE49-F238E27FC236}">
                <a16:creationId xmlns:a16="http://schemas.microsoft.com/office/drawing/2014/main" id="{00000000-0008-0000-0500-000002000000}"/>
              </a:ext>
            </a:extLst>
          </p:cNvPr>
          <p:cNvGraphicFramePr>
            <a:graphicFrameLocks/>
          </p:cNvGraphicFramePr>
          <p:nvPr>
            <p:extLst/>
          </p:nvPr>
        </p:nvGraphicFramePr>
        <p:xfrm>
          <a:off x="301806" y="903326"/>
          <a:ext cx="8028759" cy="424325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9EFB790A-CC69-43C4-A58C-556E3A700356}"/>
              </a:ext>
            </a:extLst>
          </p:cNvPr>
          <p:cNvSpPr txBox="1"/>
          <p:nvPr/>
        </p:nvSpPr>
        <p:spPr>
          <a:xfrm>
            <a:off x="812074" y="472439"/>
            <a:ext cx="2079171" cy="43088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Basic Treatment</a:t>
            </a:r>
          </a:p>
        </p:txBody>
      </p:sp>
      <p:graphicFrame>
        <p:nvGraphicFramePr>
          <p:cNvPr id="7" name="Object 6">
            <a:extLst>
              <a:ext uri="{FF2B5EF4-FFF2-40B4-BE49-F238E27FC236}">
                <a16:creationId xmlns:a16="http://schemas.microsoft.com/office/drawing/2014/main" id="{2FDA46C4-3683-40A0-888E-F7A91C331941}"/>
              </a:ext>
            </a:extLst>
          </p:cNvPr>
          <p:cNvGraphicFramePr>
            <a:graphicFrameLocks noChangeAspect="1"/>
          </p:cNvGraphicFramePr>
          <p:nvPr>
            <p:extLst/>
          </p:nvPr>
        </p:nvGraphicFramePr>
        <p:xfrm>
          <a:off x="6365150" y="4100426"/>
          <a:ext cx="6113463" cy="22177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5" name="Document" r:id="rId4" imgW="6112722" imgH="2218134" progId="Word.Document.12">
                  <p:embed/>
                </p:oleObj>
              </mc:Choice>
              <mc:Fallback>
                <p:oleObj name="Document" r:id="rId4" imgW="6112722" imgH="2218134" progId="Word.Document.12">
                  <p:embed/>
                  <p:pic>
                    <p:nvPicPr>
                      <p:cNvPr id="7" name="Object 6">
                        <a:extLst>
                          <a:ext uri="{FF2B5EF4-FFF2-40B4-BE49-F238E27FC236}">
                            <a16:creationId xmlns:a16="http://schemas.microsoft.com/office/drawing/2014/main" id="{2FDA46C4-3683-40A0-888E-F7A91C331941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6365150" y="4100426"/>
                        <a:ext cx="6113463" cy="221773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4019599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38B4A8-9960-4A4E-BAA3-ED980BA1EA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69972" y="2368097"/>
            <a:ext cx="2105297" cy="1325563"/>
          </a:xfrm>
        </p:spPr>
        <p:txBody>
          <a:bodyPr/>
          <a:lstStyle/>
          <a:p>
            <a:r>
              <a:rPr lang="en-US" dirty="0"/>
              <a:t>Thanks</a:t>
            </a:r>
          </a:p>
        </p:txBody>
      </p:sp>
    </p:spTree>
    <p:extLst>
      <p:ext uri="{BB962C8B-B14F-4D97-AF65-F5344CB8AC3E}">
        <p14:creationId xmlns:p14="http://schemas.microsoft.com/office/powerpoint/2010/main" val="37376910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5DCA9F3-3FAF-40D4-8954-2FE176ADF06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97526" y="1083945"/>
            <a:ext cx="10356273" cy="4338152"/>
          </a:xfrm>
        </p:spPr>
        <p:txBody>
          <a:bodyPr/>
          <a:lstStyle/>
          <a:p>
            <a:pPr marL="0" indent="0">
              <a:buNone/>
            </a:pPr>
            <a:r>
              <a:rPr lang="en-US" sz="2400" dirty="0"/>
              <a:t>Andreas Dyreborg Martin</a:t>
            </a:r>
          </a:p>
          <a:p>
            <a:pPr marL="0" indent="0">
              <a:buNone/>
            </a:pPr>
            <a:r>
              <a:rPr lang="en-US" sz="2400" dirty="0"/>
              <a:t>2</a:t>
            </a:r>
            <a:r>
              <a:rPr lang="en-US" sz="2400" baseline="30000" dirty="0"/>
              <a:t>nd</a:t>
            </a:r>
            <a:r>
              <a:rPr lang="en-US" sz="2400" dirty="0"/>
              <a:t> year at Master environmental planning (</a:t>
            </a:r>
            <a:r>
              <a:rPr lang="en-US" sz="2400" dirty="0" err="1"/>
              <a:t>TekSam</a:t>
            </a:r>
            <a:r>
              <a:rPr lang="en-US" sz="2400" dirty="0"/>
              <a:t>)</a:t>
            </a:r>
          </a:p>
          <a:p>
            <a:pPr marL="0" indent="0">
              <a:buNone/>
            </a:pPr>
            <a:r>
              <a:rPr lang="en-US" sz="2400" dirty="0" err="1"/>
              <a:t>Solrød</a:t>
            </a:r>
            <a:r>
              <a:rPr lang="en-US" sz="2400" dirty="0"/>
              <a:t> Biogas</a:t>
            </a:r>
          </a:p>
          <a:p>
            <a:pPr marL="0" indent="0">
              <a:buNone/>
            </a:pPr>
            <a:r>
              <a:rPr lang="en-US" sz="2400" dirty="0"/>
              <a:t>Mail: </a:t>
            </a:r>
            <a:r>
              <a:rPr lang="en-US" sz="2400" dirty="0">
                <a:hlinkClick r:id="rId2"/>
              </a:rPr>
              <a:t>andyma@ruc.dk</a:t>
            </a:r>
            <a:r>
              <a:rPr lang="en-US" sz="2400" dirty="0"/>
              <a:t> 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1026" name="Picture 2" descr="Billedresultat for roskilde universitet">
            <a:extLst>
              <a:ext uri="{FF2B5EF4-FFF2-40B4-BE49-F238E27FC236}">
                <a16:creationId xmlns:a16="http://schemas.microsoft.com/office/drawing/2014/main" id="{083262D8-F36B-4CCC-951C-ED251678034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7526" y="3684905"/>
            <a:ext cx="2089150" cy="2089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Billedresultat for bigadan">
            <a:extLst>
              <a:ext uri="{FF2B5EF4-FFF2-40B4-BE49-F238E27FC236}">
                <a16:creationId xmlns:a16="http://schemas.microsoft.com/office/drawing/2014/main" id="{F09F1831-45DD-4369-9193-415BE869168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7517" y="3951765"/>
            <a:ext cx="2590800" cy="12063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Billedresultat for solrÃ¸d biogas">
            <a:extLst>
              <a:ext uri="{FF2B5EF4-FFF2-40B4-BE49-F238E27FC236}">
                <a16:creationId xmlns:a16="http://schemas.microsoft.com/office/drawing/2014/main" id="{5C2DBE32-6B2E-40AB-AD60-7ED59FF73D7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6052" y="3951765"/>
            <a:ext cx="3002578" cy="10809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158849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08A5B930-9668-4222-B42F-7D86ADF75BB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0044" y="203699"/>
            <a:ext cx="3965303" cy="2973977"/>
          </a:xfrm>
          <a:prstGeom prst="rect">
            <a:avLst/>
          </a:prstGeom>
        </p:spPr>
      </p:pic>
      <p:pic>
        <p:nvPicPr>
          <p:cNvPr id="6" name="Flydelag - VK1 storskalaforsøg">
            <a:hlinkClick r:id="" action="ppaction://media"/>
            <a:extLst>
              <a:ext uri="{FF2B5EF4-FFF2-40B4-BE49-F238E27FC236}">
                <a16:creationId xmlns:a16="http://schemas.microsoft.com/office/drawing/2014/main" id="{75587024-EBFD-4860-973B-BDD73B008A9E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73629" y="1045028"/>
            <a:ext cx="6306747" cy="3553097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B3962D7F-4CC4-49C0-A577-D222E9508AB8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0044" y="3177676"/>
            <a:ext cx="3965303" cy="29739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87436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9845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video>
              <p:cMediaNode vol="80000">
                <p:cTn id="12" fill="hold" display="0">
                  <p:stCondLst>
                    <p:cond delay="indefinite"/>
                  </p:stCondLst>
                </p:cTn>
                <p:tgtEl>
                  <p:spTgt spid="6"/>
                </p:tgtEl>
              </p:cMediaNode>
            </p:vide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0F6D5F2C-ED08-46BB-8486-EEA2E14DA2E0}"/>
              </a:ext>
            </a:extLst>
          </p:cNvPr>
          <p:cNvSpPr txBox="1"/>
          <p:nvPr/>
        </p:nvSpPr>
        <p:spPr>
          <a:xfrm>
            <a:off x="838199" y="1872342"/>
            <a:ext cx="7167154" cy="1200329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Low Viscosity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Less floating layer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Increase in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biogasproduction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(Financing the technology)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Keeping nutrients in biomass</a:t>
            </a: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4577CC64-A291-45F7-8BBD-4216900B37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1140823"/>
            <a:ext cx="3812178" cy="549865"/>
          </a:xfrm>
          <a:ln w="9525">
            <a:solidFill>
              <a:schemeClr val="tx1"/>
            </a:solidFill>
          </a:ln>
        </p:spPr>
        <p:txBody>
          <a:bodyPr>
            <a:normAutofit fontScale="90000"/>
          </a:bodyPr>
          <a:lstStyle/>
          <a:p>
            <a:r>
              <a:rPr lang="en-US" sz="2200" b="1" dirty="0">
                <a:latin typeface="Calibri (body)"/>
              </a:rPr>
              <a:t>Criteria for a successful solution</a:t>
            </a:r>
          </a:p>
        </p:txBody>
      </p:sp>
    </p:spTree>
    <p:extLst>
      <p:ext uri="{BB962C8B-B14F-4D97-AF65-F5344CB8AC3E}">
        <p14:creationId xmlns:p14="http://schemas.microsoft.com/office/powerpoint/2010/main" val="25464599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535514-557A-48C1-9FB6-FF9D6AD604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140823"/>
            <a:ext cx="1034143" cy="549865"/>
          </a:xfrm>
          <a:ln w="9525">
            <a:solidFill>
              <a:schemeClr val="tx1"/>
            </a:solidFill>
          </a:ln>
        </p:spPr>
        <p:txBody>
          <a:bodyPr>
            <a:normAutofit fontScale="90000"/>
          </a:bodyPr>
          <a:lstStyle/>
          <a:p>
            <a:r>
              <a:rPr lang="en-US" sz="2200" b="1" dirty="0">
                <a:latin typeface="Calibri (body)"/>
              </a:rPr>
              <a:t>Effects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206A13A-317C-4B03-9D0B-57DE59E3DEA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6032863" cy="2641872"/>
          </a:xfrm>
          <a:ln>
            <a:solidFill>
              <a:schemeClr val="tx1"/>
            </a:solidFill>
          </a:ln>
        </p:spPr>
        <p:txBody>
          <a:bodyPr/>
          <a:lstStyle/>
          <a:p>
            <a:r>
              <a:rPr lang="en-US" sz="2200" dirty="0"/>
              <a:t>Lower viscosity </a:t>
            </a:r>
          </a:p>
          <a:p>
            <a:pPr lvl="1"/>
            <a:r>
              <a:rPr lang="en-US" sz="2000" dirty="0"/>
              <a:t>At the plant: Easier to handle</a:t>
            </a:r>
          </a:p>
          <a:p>
            <a:pPr lvl="2"/>
            <a:r>
              <a:rPr lang="en-US" sz="1800" dirty="0"/>
              <a:t>Better mixing (smaller/fewer </a:t>
            </a:r>
            <a:r>
              <a:rPr lang="en-US" sz="1800" dirty="0" err="1"/>
              <a:t>deadzones</a:t>
            </a:r>
            <a:r>
              <a:rPr lang="en-US" sz="1800" dirty="0"/>
              <a:t>)</a:t>
            </a:r>
          </a:p>
          <a:p>
            <a:pPr lvl="2"/>
            <a:r>
              <a:rPr lang="en-US" sz="1800" dirty="0"/>
              <a:t>Less energy used to mix</a:t>
            </a:r>
          </a:p>
          <a:p>
            <a:pPr lvl="1"/>
            <a:r>
              <a:rPr lang="en-US" sz="2000" dirty="0"/>
              <a:t>For the transporter: Reduced pumping time</a:t>
            </a:r>
          </a:p>
          <a:p>
            <a:pPr lvl="1"/>
            <a:r>
              <a:rPr lang="en-US" sz="2000" dirty="0"/>
              <a:t>For the farmer: Easier to handle</a:t>
            </a:r>
          </a:p>
          <a:p>
            <a:pPr lvl="2"/>
            <a:r>
              <a:rPr lang="en-US" sz="1800" dirty="0"/>
              <a:t>Reduced stirring in slurry tanks</a:t>
            </a:r>
          </a:p>
          <a:p>
            <a:pPr lvl="2"/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215565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C087E8-6548-46D3-A12D-5CD096F7A5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65419"/>
            <a:ext cx="1295400" cy="475251"/>
          </a:xfrm>
          <a:ln>
            <a:solidFill>
              <a:schemeClr val="tx1"/>
            </a:solidFill>
          </a:ln>
        </p:spPr>
        <p:txBody>
          <a:bodyPr>
            <a:normAutofit/>
          </a:bodyPr>
          <a:lstStyle/>
          <a:p>
            <a:r>
              <a:rPr lang="en-US" sz="1800" b="1" dirty="0">
                <a:latin typeface="Calibri (body)"/>
              </a:rPr>
              <a:t>Solutions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37A0EFF-8358-41E5-911C-2CFDE20F476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28015"/>
            <a:ext cx="10515600" cy="4825035"/>
          </a:xfrm>
        </p:spPr>
        <p:txBody>
          <a:bodyPr>
            <a:normAutofit/>
          </a:bodyPr>
          <a:lstStyle/>
          <a:p>
            <a:pPr marL="0" lvl="0" indent="0">
              <a:buNone/>
            </a:pPr>
            <a:r>
              <a:rPr lang="da-DK" sz="2000" u="sng" dirty="0" err="1"/>
              <a:t>Gasmix</a:t>
            </a:r>
            <a:r>
              <a:rPr lang="da-DK" sz="2000" u="sng" dirty="0"/>
              <a:t> (Landia)</a:t>
            </a:r>
            <a:r>
              <a:rPr lang="da-DK" sz="2000" dirty="0"/>
              <a:t>: In underpressure the </a:t>
            </a:r>
            <a:r>
              <a:rPr lang="da-DK" sz="2000" dirty="0" err="1"/>
              <a:t>biomass</a:t>
            </a:r>
            <a:r>
              <a:rPr lang="da-DK" sz="2000" dirty="0"/>
              <a:t> mixes with gas and is </a:t>
            </a:r>
            <a:r>
              <a:rPr lang="da-DK" sz="2000" dirty="0" err="1"/>
              <a:t>pumped</a:t>
            </a:r>
            <a:r>
              <a:rPr lang="da-DK" sz="2000" dirty="0"/>
              <a:t> out in the </a:t>
            </a:r>
            <a:r>
              <a:rPr lang="da-DK" sz="2000" dirty="0" err="1"/>
              <a:t>reactors</a:t>
            </a:r>
            <a:r>
              <a:rPr lang="da-DK" sz="2000" dirty="0"/>
              <a:t>. </a:t>
            </a:r>
            <a:r>
              <a:rPr lang="da-DK" sz="2000" dirty="0" err="1"/>
              <a:t>Also</a:t>
            </a:r>
            <a:r>
              <a:rPr lang="da-DK" sz="2000" dirty="0"/>
              <a:t> </a:t>
            </a:r>
            <a:r>
              <a:rPr lang="da-DK" sz="2000" dirty="0" err="1"/>
              <a:t>used</a:t>
            </a:r>
            <a:r>
              <a:rPr lang="da-DK" sz="2000" dirty="0"/>
              <a:t> for </a:t>
            </a:r>
            <a:r>
              <a:rPr lang="da-DK" sz="2000" dirty="0" err="1"/>
              <a:t>mixing</a:t>
            </a:r>
            <a:r>
              <a:rPr lang="da-DK" sz="2000" dirty="0"/>
              <a:t>.</a:t>
            </a:r>
          </a:p>
          <a:p>
            <a:pPr marL="0" indent="0">
              <a:buNone/>
            </a:pPr>
            <a:r>
              <a:rPr lang="da-DK" sz="2000" u="sng" dirty="0" err="1"/>
              <a:t>Deflaker</a:t>
            </a:r>
            <a:r>
              <a:rPr lang="da-DK" sz="2000" u="sng" dirty="0"/>
              <a:t> (</a:t>
            </a:r>
            <a:r>
              <a:rPr lang="da-DK" sz="2000" u="sng" dirty="0" err="1"/>
              <a:t>Cellwood</a:t>
            </a:r>
            <a:r>
              <a:rPr lang="da-DK" sz="2000" u="sng" dirty="0"/>
              <a:t> </a:t>
            </a:r>
            <a:r>
              <a:rPr lang="da-DK" sz="2000" u="sng" dirty="0" err="1"/>
              <a:t>Grubbens</a:t>
            </a:r>
            <a:r>
              <a:rPr lang="da-DK" sz="2000" u="sng" dirty="0"/>
              <a:t> AB)</a:t>
            </a:r>
            <a:r>
              <a:rPr lang="da-DK" sz="2000" dirty="0"/>
              <a:t>: Mekanisk findeling via maleskiver. </a:t>
            </a:r>
            <a:endParaRPr lang="en-US" sz="2000" dirty="0"/>
          </a:p>
          <a:p>
            <a:pPr marL="0" lvl="0" indent="0">
              <a:buNone/>
            </a:pPr>
            <a:r>
              <a:rPr lang="da-DK" sz="2000" u="sng" dirty="0"/>
              <a:t>Kavitation (</a:t>
            </a:r>
            <a:r>
              <a:rPr lang="da-DK" sz="2000" u="sng" dirty="0" err="1"/>
              <a:t>Biobang</a:t>
            </a:r>
            <a:r>
              <a:rPr lang="da-DK" sz="2000" u="sng" dirty="0"/>
              <a:t>)</a:t>
            </a:r>
            <a:r>
              <a:rPr lang="da-DK" sz="2000" dirty="0"/>
              <a:t>: </a:t>
            </a:r>
            <a:r>
              <a:rPr lang="da-DK" sz="2000" dirty="0" err="1"/>
              <a:t>Explosions</a:t>
            </a:r>
            <a:r>
              <a:rPr lang="da-DK" sz="2000" dirty="0"/>
              <a:t> (clashes) breaks </a:t>
            </a:r>
            <a:r>
              <a:rPr lang="da-DK" sz="2000" dirty="0" err="1"/>
              <a:t>down</a:t>
            </a:r>
            <a:r>
              <a:rPr lang="da-DK" sz="2000" dirty="0"/>
              <a:t> fibers and </a:t>
            </a:r>
            <a:r>
              <a:rPr lang="da-DK" sz="2000" dirty="0" err="1"/>
              <a:t>clots</a:t>
            </a:r>
            <a:r>
              <a:rPr lang="da-DK" sz="2000" dirty="0"/>
              <a:t> in the </a:t>
            </a:r>
            <a:r>
              <a:rPr lang="da-DK" sz="2000" dirty="0" err="1"/>
              <a:t>biomass</a:t>
            </a:r>
            <a:r>
              <a:rPr lang="da-DK" sz="2000" dirty="0"/>
              <a:t>.</a:t>
            </a:r>
            <a:endParaRPr lang="en-US" sz="2000" dirty="0"/>
          </a:p>
          <a:p>
            <a:pPr marL="0" lvl="0" indent="0">
              <a:buNone/>
            </a:pPr>
            <a:r>
              <a:rPr lang="da-DK" sz="2000" u="sng" dirty="0" err="1"/>
              <a:t>Pressure</a:t>
            </a:r>
            <a:r>
              <a:rPr lang="da-DK" sz="2000" u="sng" dirty="0"/>
              <a:t> </a:t>
            </a:r>
            <a:r>
              <a:rPr lang="da-DK" sz="2000" u="sng" dirty="0" err="1"/>
              <a:t>cooking</a:t>
            </a:r>
            <a:r>
              <a:rPr lang="da-DK" sz="2000" u="sng" dirty="0"/>
              <a:t> (AD Booster)</a:t>
            </a:r>
            <a:r>
              <a:rPr lang="da-DK" sz="2000" dirty="0"/>
              <a:t>: Heating up problem </a:t>
            </a:r>
            <a:r>
              <a:rPr lang="da-DK" sz="2000" dirty="0" err="1"/>
              <a:t>substrates</a:t>
            </a:r>
            <a:r>
              <a:rPr lang="da-DK" sz="2000" dirty="0"/>
              <a:t> to break </a:t>
            </a:r>
            <a:r>
              <a:rPr lang="da-DK" sz="2000" dirty="0" err="1"/>
              <a:t>down</a:t>
            </a:r>
            <a:r>
              <a:rPr lang="da-DK" sz="2000" dirty="0"/>
              <a:t> </a:t>
            </a:r>
            <a:r>
              <a:rPr lang="da-DK" sz="2000" dirty="0" err="1"/>
              <a:t>polysaccharides</a:t>
            </a:r>
            <a:r>
              <a:rPr lang="da-DK" sz="2000" dirty="0"/>
              <a:t>.</a:t>
            </a:r>
          </a:p>
          <a:p>
            <a:pPr marL="0" indent="0">
              <a:buNone/>
            </a:pPr>
            <a:r>
              <a:rPr lang="da-DK" sz="2000" u="sng" dirty="0"/>
              <a:t>Basic </a:t>
            </a:r>
            <a:r>
              <a:rPr lang="da-DK" sz="2000" u="sng" dirty="0" err="1"/>
              <a:t>treatment</a:t>
            </a:r>
            <a:r>
              <a:rPr lang="da-DK" sz="2000" dirty="0"/>
              <a:t>: </a:t>
            </a:r>
            <a:r>
              <a:rPr lang="da-DK" sz="2000" dirty="0" err="1"/>
              <a:t>Treatment</a:t>
            </a:r>
            <a:r>
              <a:rPr lang="da-DK" sz="2000" dirty="0"/>
              <a:t> of </a:t>
            </a:r>
            <a:r>
              <a:rPr lang="da-DK" sz="2000" dirty="0" err="1"/>
              <a:t>viscous</a:t>
            </a:r>
            <a:r>
              <a:rPr lang="da-DK" sz="2000" dirty="0"/>
              <a:t> </a:t>
            </a:r>
            <a:r>
              <a:rPr lang="da-DK" sz="2000" dirty="0" err="1"/>
              <a:t>biomass</a:t>
            </a:r>
            <a:r>
              <a:rPr lang="da-DK" sz="2000" dirty="0"/>
              <a:t> </a:t>
            </a:r>
            <a:r>
              <a:rPr lang="da-DK" sz="2000" dirty="0" err="1"/>
              <a:t>substrates</a:t>
            </a:r>
            <a:r>
              <a:rPr lang="da-DK" sz="2000" dirty="0"/>
              <a:t> </a:t>
            </a:r>
            <a:r>
              <a:rPr lang="da-DK" sz="2000" dirty="0" err="1"/>
              <a:t>before</a:t>
            </a:r>
            <a:r>
              <a:rPr lang="da-DK" sz="2000" dirty="0"/>
              <a:t> </a:t>
            </a:r>
            <a:r>
              <a:rPr lang="da-DK" sz="2000" dirty="0" err="1"/>
              <a:t>reactor</a:t>
            </a:r>
            <a:r>
              <a:rPr lang="da-DK" sz="2000" dirty="0"/>
              <a:t>.</a:t>
            </a:r>
            <a:endParaRPr lang="en-US" sz="2000" dirty="0"/>
          </a:p>
          <a:p>
            <a:pPr marL="0" lvl="0" indent="0">
              <a:buNone/>
            </a:pPr>
            <a:endParaRPr lang="en-US" sz="2000" dirty="0"/>
          </a:p>
          <a:p>
            <a:pPr marL="0" lvl="0" indent="0">
              <a:buNone/>
            </a:pPr>
            <a:r>
              <a:rPr lang="da-DK" sz="2000" u="sng" dirty="0" err="1"/>
              <a:t>Dilution</a:t>
            </a:r>
            <a:r>
              <a:rPr lang="da-DK" sz="2000" dirty="0"/>
              <a:t>: </a:t>
            </a:r>
            <a:r>
              <a:rPr lang="da-DK" sz="2000" dirty="0" err="1"/>
              <a:t>Mixing</a:t>
            </a:r>
            <a:r>
              <a:rPr lang="da-DK" sz="2000" dirty="0"/>
              <a:t> in low dry matter </a:t>
            </a:r>
            <a:r>
              <a:rPr lang="da-DK" sz="2000" dirty="0" err="1"/>
              <a:t>substrates</a:t>
            </a:r>
            <a:r>
              <a:rPr lang="da-DK" sz="2000" dirty="0"/>
              <a:t> to </a:t>
            </a:r>
            <a:r>
              <a:rPr lang="da-DK" sz="2000" dirty="0" err="1"/>
              <a:t>lower</a:t>
            </a:r>
            <a:r>
              <a:rPr lang="da-DK" sz="2000" dirty="0"/>
              <a:t> to </a:t>
            </a:r>
            <a:r>
              <a:rPr lang="da-DK" sz="2000" dirty="0" err="1"/>
              <a:t>dilute</a:t>
            </a:r>
            <a:r>
              <a:rPr lang="da-DK" sz="2000" dirty="0"/>
              <a:t> </a:t>
            </a:r>
            <a:r>
              <a:rPr lang="da-DK" sz="2000" dirty="0" err="1"/>
              <a:t>reactor</a:t>
            </a:r>
            <a:r>
              <a:rPr lang="da-DK" sz="2000" dirty="0"/>
              <a:t> </a:t>
            </a:r>
            <a:r>
              <a:rPr lang="da-DK" sz="2000" dirty="0" err="1"/>
              <a:t>biomass</a:t>
            </a:r>
            <a:r>
              <a:rPr lang="da-DK" sz="2000" dirty="0"/>
              <a:t>.</a:t>
            </a:r>
            <a:endParaRPr lang="en-US" sz="2000" dirty="0"/>
          </a:p>
          <a:p>
            <a:pPr marL="0" lvl="0" indent="0">
              <a:buNone/>
            </a:pPr>
            <a:r>
              <a:rPr lang="da-DK" sz="2000" u="sng" dirty="0" err="1"/>
              <a:t>Enzymes</a:t>
            </a:r>
            <a:r>
              <a:rPr lang="da-DK" sz="2000" u="sng" dirty="0"/>
              <a:t> (Schaumann </a:t>
            </a:r>
            <a:r>
              <a:rPr lang="da-DK" sz="2000" u="sng" dirty="0" err="1"/>
              <a:t>Bioenergy</a:t>
            </a:r>
            <a:r>
              <a:rPr lang="da-DK" sz="2000" u="sng" dirty="0"/>
              <a:t>)</a:t>
            </a:r>
            <a:r>
              <a:rPr lang="da-DK" sz="2000" dirty="0"/>
              <a:t>: </a:t>
            </a:r>
            <a:r>
              <a:rPr lang="da-DK" sz="2000" dirty="0" err="1"/>
              <a:t>Adding</a:t>
            </a:r>
            <a:r>
              <a:rPr lang="da-DK" sz="2000" dirty="0"/>
              <a:t> </a:t>
            </a:r>
            <a:r>
              <a:rPr lang="da-DK" sz="2000" dirty="0" err="1"/>
              <a:t>enzymes</a:t>
            </a:r>
            <a:r>
              <a:rPr lang="da-DK" sz="2000" dirty="0"/>
              <a:t> in the </a:t>
            </a:r>
            <a:r>
              <a:rPr lang="da-DK" sz="2000" dirty="0" err="1"/>
              <a:t>reactors</a:t>
            </a:r>
            <a:r>
              <a:rPr lang="da-DK" sz="2000" dirty="0"/>
              <a:t> to break </a:t>
            </a:r>
            <a:r>
              <a:rPr lang="da-DK" sz="2000" dirty="0" err="1"/>
              <a:t>down</a:t>
            </a:r>
            <a:r>
              <a:rPr lang="da-DK" sz="2000" dirty="0"/>
              <a:t> </a:t>
            </a:r>
            <a:r>
              <a:rPr lang="da-DK" sz="2000" dirty="0" err="1"/>
              <a:t>polysaccharides</a:t>
            </a:r>
            <a:r>
              <a:rPr lang="da-DK" sz="2000" dirty="0"/>
              <a:t> faster. </a:t>
            </a:r>
            <a:endParaRPr lang="da-DK" sz="2000" u="sng" dirty="0"/>
          </a:p>
          <a:p>
            <a:pPr marL="0" lvl="0" indent="0">
              <a:buNone/>
            </a:pPr>
            <a:endParaRPr lang="da-DK" sz="2000" u="sng" dirty="0"/>
          </a:p>
          <a:p>
            <a:pPr marL="0" lvl="0" indent="0">
              <a:buNone/>
            </a:pPr>
            <a:r>
              <a:rPr lang="da-DK" sz="2000" u="sng" dirty="0"/>
              <a:t>Separation (</a:t>
            </a:r>
            <a:r>
              <a:rPr lang="da-DK" sz="2000" u="sng" dirty="0" err="1"/>
              <a:t>BiogasTeknik</a:t>
            </a:r>
            <a:r>
              <a:rPr lang="da-DK" sz="2000" u="sng" dirty="0"/>
              <a:t> A/S)</a:t>
            </a:r>
            <a:r>
              <a:rPr lang="da-DK" sz="2000" dirty="0"/>
              <a:t>: </a:t>
            </a:r>
            <a:r>
              <a:rPr lang="da-DK" sz="2000" dirty="0" err="1"/>
              <a:t>Seperating</a:t>
            </a:r>
            <a:r>
              <a:rPr lang="da-DK" sz="2000" dirty="0"/>
              <a:t> </a:t>
            </a:r>
            <a:r>
              <a:rPr lang="da-DK" sz="2000" dirty="0" err="1"/>
              <a:t>anaerobic</a:t>
            </a:r>
            <a:r>
              <a:rPr lang="da-DK" sz="2000" dirty="0"/>
              <a:t> </a:t>
            </a:r>
            <a:r>
              <a:rPr lang="da-DK" sz="2000" dirty="0" err="1"/>
              <a:t>digested</a:t>
            </a:r>
            <a:r>
              <a:rPr lang="da-DK" sz="2000" dirty="0"/>
              <a:t> </a:t>
            </a:r>
            <a:r>
              <a:rPr lang="da-DK" sz="2000" dirty="0" err="1"/>
              <a:t>biomass</a:t>
            </a:r>
            <a:r>
              <a:rPr lang="da-DK" sz="2000" dirty="0"/>
              <a:t> to </a:t>
            </a:r>
            <a:r>
              <a:rPr lang="da-DK" sz="2000" dirty="0" err="1"/>
              <a:t>get</a:t>
            </a:r>
            <a:r>
              <a:rPr lang="da-DK" sz="2000" dirty="0"/>
              <a:t> the fiber out of the </a:t>
            </a:r>
            <a:r>
              <a:rPr lang="da-DK" sz="2000" dirty="0" err="1"/>
              <a:t>biomass</a:t>
            </a:r>
            <a:r>
              <a:rPr lang="da-DK" sz="2000" dirty="0"/>
              <a:t>. </a:t>
            </a:r>
            <a:endParaRPr lang="en-US" sz="2000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581C69B7-AB58-4F21-A580-0D6D5D27B11F}"/>
              </a:ext>
            </a:extLst>
          </p:cNvPr>
          <p:cNvSpPr/>
          <p:nvPr/>
        </p:nvSpPr>
        <p:spPr>
          <a:xfrm>
            <a:off x="838200" y="1210492"/>
            <a:ext cx="10404566" cy="2690223"/>
          </a:xfrm>
          <a:prstGeom prst="rect">
            <a:avLst/>
          </a:prstGeom>
          <a:noFill/>
          <a:ln w="381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1B2BAE9A-EAF9-4479-A3FD-219D15126174}"/>
              </a:ext>
            </a:extLst>
          </p:cNvPr>
          <p:cNvSpPr txBox="1"/>
          <p:nvPr/>
        </p:nvSpPr>
        <p:spPr>
          <a:xfrm>
            <a:off x="3918036" y="1210254"/>
            <a:ext cx="4355921" cy="400110"/>
          </a:xfrm>
          <a:prstGeom prst="rect">
            <a:avLst/>
          </a:prstGeom>
          <a:noFill/>
          <a:ln w="38100">
            <a:solidFill>
              <a:schemeClr val="accent6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Mechanical and chemical pretreatment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0062AFCF-BD3F-4665-9EB3-9DF36F378ABA}"/>
              </a:ext>
            </a:extLst>
          </p:cNvPr>
          <p:cNvSpPr/>
          <p:nvPr/>
        </p:nvSpPr>
        <p:spPr>
          <a:xfrm>
            <a:off x="838200" y="3900953"/>
            <a:ext cx="10404566" cy="1472245"/>
          </a:xfrm>
          <a:prstGeom prst="rect">
            <a:avLst/>
          </a:prstGeom>
          <a:noFill/>
          <a:ln w="38100"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262FE63F-FA08-4307-9F69-89B9B74BF848}"/>
              </a:ext>
            </a:extLst>
          </p:cNvPr>
          <p:cNvSpPr txBox="1"/>
          <p:nvPr/>
        </p:nvSpPr>
        <p:spPr>
          <a:xfrm>
            <a:off x="5137238" y="3900707"/>
            <a:ext cx="1917518" cy="400110"/>
          </a:xfrm>
          <a:prstGeom prst="rect">
            <a:avLst/>
          </a:prstGeom>
          <a:noFill/>
          <a:ln w="38100">
            <a:solidFill>
              <a:schemeClr val="accent4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Reactor changes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FA2865C2-9027-40AE-AE36-057A92E93C45}"/>
              </a:ext>
            </a:extLst>
          </p:cNvPr>
          <p:cNvSpPr/>
          <p:nvPr/>
        </p:nvSpPr>
        <p:spPr>
          <a:xfrm>
            <a:off x="838200" y="5373198"/>
            <a:ext cx="10404566" cy="1149534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F3C3B3E6-2A15-42B4-B3A8-1DEE456E8C65}"/>
              </a:ext>
            </a:extLst>
          </p:cNvPr>
          <p:cNvSpPr txBox="1"/>
          <p:nvPr/>
        </p:nvSpPr>
        <p:spPr>
          <a:xfrm>
            <a:off x="5207316" y="5373436"/>
            <a:ext cx="1777365" cy="400110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After digestion</a:t>
            </a:r>
          </a:p>
        </p:txBody>
      </p:sp>
    </p:spTree>
    <p:extLst>
      <p:ext uri="{BB962C8B-B14F-4D97-AF65-F5344CB8AC3E}">
        <p14:creationId xmlns:p14="http://schemas.microsoft.com/office/powerpoint/2010/main" val="14751775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BE041E-7BC7-42DF-BD93-082F5AC3F8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861513"/>
            <a:ext cx="1338943" cy="453481"/>
          </a:xfrm>
          <a:ln>
            <a:solidFill>
              <a:schemeClr val="tx1"/>
            </a:solidFill>
          </a:ln>
        </p:spPr>
        <p:txBody>
          <a:bodyPr>
            <a:normAutofit fontScale="90000"/>
          </a:bodyPr>
          <a:lstStyle/>
          <a:p>
            <a:r>
              <a:rPr lang="en-US" sz="2200" b="1" dirty="0">
                <a:latin typeface="Calibri (body)"/>
              </a:rPr>
              <a:t>Enzymes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621FFA9-C689-4E7D-A3B2-EAE79C17AA2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9315994" cy="3451769"/>
          </a:xfrm>
          <a:ln>
            <a:solidFill>
              <a:schemeClr val="tx1"/>
            </a:solidFill>
          </a:ln>
        </p:spPr>
        <p:txBody>
          <a:bodyPr>
            <a:normAutofit/>
          </a:bodyPr>
          <a:lstStyle/>
          <a:p>
            <a:r>
              <a:rPr lang="en-US" sz="2200" dirty="0" err="1"/>
              <a:t>Dependant</a:t>
            </a:r>
            <a:r>
              <a:rPr lang="en-US" sz="2200" dirty="0"/>
              <a:t> on material and structural properties of the input substrates. </a:t>
            </a:r>
          </a:p>
          <a:p>
            <a:pPr lvl="1"/>
            <a:r>
              <a:rPr lang="en-US" sz="2000" dirty="0"/>
              <a:t>Cellulose</a:t>
            </a:r>
          </a:p>
          <a:p>
            <a:r>
              <a:rPr lang="en-US" sz="2200" dirty="0"/>
              <a:t>Solution to what kind of problem? Viscosity/floating layer/gel</a:t>
            </a:r>
          </a:p>
          <a:p>
            <a:r>
              <a:rPr lang="en-US" sz="2200" dirty="0"/>
              <a:t>Reduced enzymatic activity</a:t>
            </a:r>
          </a:p>
          <a:p>
            <a:pPr lvl="1"/>
            <a:r>
              <a:rPr lang="en-US" sz="2000" dirty="0"/>
              <a:t>At </a:t>
            </a:r>
            <a:r>
              <a:rPr lang="en-US" sz="2000" dirty="0" err="1"/>
              <a:t>thermofile</a:t>
            </a:r>
            <a:r>
              <a:rPr lang="en-US" sz="2000" dirty="0"/>
              <a:t> temperatures the enzymes deactivate faster in the reactors</a:t>
            </a:r>
          </a:p>
          <a:p>
            <a:pPr lvl="1"/>
            <a:r>
              <a:rPr lang="en-US" sz="2000" dirty="0"/>
              <a:t>Poor stirring (Dead zones)</a:t>
            </a:r>
          </a:p>
          <a:p>
            <a:r>
              <a:rPr lang="en-US" sz="2200" dirty="0"/>
              <a:t>Recommendation 3-4 g enzymes/m3 biomass</a:t>
            </a:r>
          </a:p>
          <a:p>
            <a:r>
              <a:rPr lang="en-US" sz="2200" dirty="0"/>
              <a:t>With high temperature enzymes need to be added twice a day</a:t>
            </a:r>
          </a:p>
        </p:txBody>
      </p:sp>
    </p:spTree>
    <p:extLst>
      <p:ext uri="{BB962C8B-B14F-4D97-AF65-F5344CB8AC3E}">
        <p14:creationId xmlns:p14="http://schemas.microsoft.com/office/powerpoint/2010/main" val="7420178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hart 3">
            <a:extLst>
              <a:ext uri="{FF2B5EF4-FFF2-40B4-BE49-F238E27FC236}">
                <a16:creationId xmlns:a16="http://schemas.microsoft.com/office/drawing/2014/main" id="{66F941B5-B792-46D0-855C-4593307D7D35}"/>
              </a:ext>
            </a:extLst>
          </p:cNvPr>
          <p:cNvGraphicFramePr>
            <a:graphicFrameLocks/>
          </p:cNvGraphicFramePr>
          <p:nvPr>
            <p:extLst/>
          </p:nvPr>
        </p:nvGraphicFramePr>
        <p:xfrm>
          <a:off x="377370" y="1071153"/>
          <a:ext cx="11437259" cy="502034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Title 1">
            <a:extLst>
              <a:ext uri="{FF2B5EF4-FFF2-40B4-BE49-F238E27FC236}">
                <a16:creationId xmlns:a16="http://schemas.microsoft.com/office/drawing/2014/main" id="{0C3F37D7-9787-40B2-BA5C-73A847B867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861513"/>
            <a:ext cx="2429107" cy="453481"/>
          </a:xfrm>
          <a:ln>
            <a:solidFill>
              <a:schemeClr val="tx1"/>
            </a:solidFill>
          </a:ln>
        </p:spPr>
        <p:txBody>
          <a:bodyPr>
            <a:noAutofit/>
          </a:bodyPr>
          <a:lstStyle/>
          <a:p>
            <a:r>
              <a:rPr lang="en-US" sz="1800" b="1" dirty="0">
                <a:latin typeface="Calibri (body)"/>
              </a:rPr>
              <a:t>Enzymes - viscosity</a:t>
            </a:r>
          </a:p>
        </p:txBody>
      </p:sp>
    </p:spTree>
    <p:extLst>
      <p:ext uri="{BB962C8B-B14F-4D97-AF65-F5344CB8AC3E}">
        <p14:creationId xmlns:p14="http://schemas.microsoft.com/office/powerpoint/2010/main" val="29105736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Flydelag - VK1 storskalaforsøg">
            <a:hlinkClick r:id="" action="ppaction://media"/>
            <a:extLst>
              <a:ext uri="{FF2B5EF4-FFF2-40B4-BE49-F238E27FC236}">
                <a16:creationId xmlns:a16="http://schemas.microsoft.com/office/drawing/2014/main" id="{3FBA98D3-04DB-44D3-BDB6-E54E26214402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201493" y="1767839"/>
            <a:ext cx="5564779" cy="3135087"/>
          </a:xfrm>
          <a:prstGeom prst="rect">
            <a:avLst/>
          </a:prstGeom>
        </p:spPr>
      </p:pic>
      <p:pic>
        <p:nvPicPr>
          <p:cNvPr id="5" name="Flydelag - VK3 storskalaforsøg">
            <a:hlinkClick r:id="" action="ppaction://media"/>
            <a:extLst>
              <a:ext uri="{FF2B5EF4-FFF2-40B4-BE49-F238E27FC236}">
                <a16:creationId xmlns:a16="http://schemas.microsoft.com/office/drawing/2014/main" id="{4A6A49D7-F369-4377-92A5-ECD5BDC12AD5}"/>
              </a:ext>
            </a:extLst>
          </p:cNvPr>
          <p:cNvPicPr>
            <a:picLocks noChangeAspect="1"/>
          </p:cNvPicPr>
          <p:nvPr>
            <a:vide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5766272" y="1767840"/>
            <a:ext cx="5564777" cy="3135086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62878C75-3901-4037-9188-DFBBCFA3F320}"/>
              </a:ext>
            </a:extLst>
          </p:cNvPr>
          <p:cNvSpPr txBox="1"/>
          <p:nvPr/>
        </p:nvSpPr>
        <p:spPr>
          <a:xfrm>
            <a:off x="2413470" y="5312228"/>
            <a:ext cx="1140823" cy="369332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Reference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AB3F821-B4AC-473C-8937-0B57E4EAAFB0}"/>
              </a:ext>
            </a:extLst>
          </p:cNvPr>
          <p:cNvSpPr txBox="1"/>
          <p:nvPr/>
        </p:nvSpPr>
        <p:spPr>
          <a:xfrm>
            <a:off x="8039807" y="5312228"/>
            <a:ext cx="1017705" cy="369332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Enzymes</a:t>
            </a:r>
          </a:p>
        </p:txBody>
      </p:sp>
    </p:spTree>
    <p:extLst>
      <p:ext uri="{BB962C8B-B14F-4D97-AF65-F5344CB8AC3E}">
        <p14:creationId xmlns:p14="http://schemas.microsoft.com/office/powerpoint/2010/main" val="42347325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9845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19845"/>
                            </p:stCondLst>
                            <p:childTnLst>
                              <p:par>
                                <p:cTn id="8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27450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10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5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9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 vol="80000">
                <p:cTn id="20" fill="hold" display="0">
                  <p:stCondLst>
                    <p:cond delay="indefinite"/>
                  </p:stCondLst>
                </p:cTn>
                <p:tgtEl>
                  <p:spTgt spid="5"/>
                </p:tgtEl>
              </p:cMediaNode>
            </p:video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Url/>
    <Assembly>Microsoft.Office.DocumentManagement, Version=15.0.0.0, Culture=neutral, PublicKeyToken=71e9bce111e9429c</Assembly>
    <Class>Microsoft.Office.DocumentManagement.Internal.DocIdHandler</Class>
    <Data/>
    <Filter/>
  </Receiver>
</spe:Receiver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E52150A46A28E84C87317A2D015E76D5" ma:contentTypeVersion="0" ma:contentTypeDescription="Create a new document." ma:contentTypeScope="" ma:versionID="dce739aa27d206aa013fb338fcd894d1">
  <xsd:schema xmlns:xsd="http://www.w3.org/2001/XMLSchema" xmlns:xs="http://www.w3.org/2001/XMLSchema" xmlns:p="http://schemas.microsoft.com/office/2006/metadata/properties" xmlns:ns2="31bb3127-0cd8-4ee1-9479-74a6b168dfc9" targetNamespace="http://schemas.microsoft.com/office/2006/metadata/properties" ma:root="true" ma:fieldsID="9e43e4e8e0c4d7039ba48e89c7caa49e" ns2:_="">
    <xsd:import namespace="31bb3127-0cd8-4ee1-9479-74a6b168dfc9"/>
    <xsd:element name="properties">
      <xsd:complexType>
        <xsd:sequence>
          <xsd:element name="documentManagement">
            <xsd:complexType>
              <xsd:all>
                <xsd:element ref="ns2:_dlc_DocId" minOccurs="0"/>
                <xsd:element ref="ns2:_dlc_DocIdUrl" minOccurs="0"/>
                <xsd:element ref="ns2:_dlc_DocIdPersistId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1bb3127-0cd8-4ee1-9479-74a6b168dfc9" elementFormDefault="qualified">
    <xsd:import namespace="http://schemas.microsoft.com/office/2006/documentManagement/types"/>
    <xsd:import namespace="http://schemas.microsoft.com/office/infopath/2007/PartnerControls"/>
    <xsd:element name="_dlc_DocId" ma:index="8" nillable="true" ma:displayName="Document ID Value" ma:description="The value of the document ID assigned to this item." ma:internalName="_dlc_DocId" ma:readOnly="true">
      <xsd:simpleType>
        <xsd:restriction base="dms:Text"/>
      </xsd:simpleType>
    </xsd:element>
    <xsd:element name="_dlc_DocIdUrl" ma:index="9" nillable="true" ma:displayName="Document ID" ma:description="Permanent link to this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0" nillable="true" ma:displayName="Persist ID" ma:description="Keep ID on add." ma:hidden="true" ma:internalName="_dlc_DocIdPersistId" ma:readOnly="true">
      <xsd:simpleType>
        <xsd:restriction base="dms:Boolea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4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1D6A6497-8AA4-45F0-8C9C-95F00DF1B317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302648A6-8B0A-47FD-932A-64D4AEB37647}">
  <ds:schemaRefs>
    <ds:schemaRef ds:uri="http://schemas.microsoft.com/sharepoint/events"/>
  </ds:schemaRefs>
</ds:datastoreItem>
</file>

<file path=customXml/itemProps3.xml><?xml version="1.0" encoding="utf-8"?>
<ds:datastoreItem xmlns:ds="http://schemas.openxmlformats.org/officeDocument/2006/customXml" ds:itemID="{C6780BCF-F3BB-446E-A5B1-391B78DA132E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31bb3127-0cd8-4ee1-9479-74a6b168dfc9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4.xml><?xml version="1.0" encoding="utf-8"?>
<ds:datastoreItem xmlns:ds="http://schemas.openxmlformats.org/officeDocument/2006/customXml" ds:itemID="{BF5B0FD8-AE53-4B9B-B64C-B1DDB4C06947}">
  <ds:schemaRefs>
    <ds:schemaRef ds:uri="31bb3127-0cd8-4ee1-9479-74a6b168dfc9"/>
    <ds:schemaRef ds:uri="http://schemas.microsoft.com/office/2006/documentManagement/types"/>
    <ds:schemaRef ds:uri="http://schemas.microsoft.com/office/2006/metadata/properties"/>
    <ds:schemaRef ds:uri="http://purl.org/dc/terms/"/>
    <ds:schemaRef ds:uri="http://schemas.openxmlformats.org/package/2006/metadata/core-properties"/>
    <ds:schemaRef ds:uri="http://purl.org/dc/dcmitype/"/>
    <ds:schemaRef ds:uri="http://schemas.microsoft.com/office/infopath/2007/PartnerControls"/>
    <ds:schemaRef ds:uri="http://www.w3.org/XML/1998/namespace"/>
    <ds:schemaRef ds:uri="http://purl.org/dc/elements/1.1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64</TotalTime>
  <Words>407</Words>
  <Application>Microsoft Office PowerPoint</Application>
  <PresentationFormat>Widescreen</PresentationFormat>
  <Paragraphs>78</Paragraphs>
  <Slides>15</Slides>
  <Notes>0</Notes>
  <HiddenSlides>0</HiddenSlides>
  <MMClips>3</MMClips>
  <ScaleCrop>false</ScaleCrop>
  <HeadingPairs>
    <vt:vector size="8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1" baseType="lpstr">
      <vt:lpstr>Arial</vt:lpstr>
      <vt:lpstr>Calibri</vt:lpstr>
      <vt:lpstr>Calibri (body)</vt:lpstr>
      <vt:lpstr>Calibri Light</vt:lpstr>
      <vt:lpstr>Office Theme</vt:lpstr>
      <vt:lpstr>Document</vt:lpstr>
      <vt:lpstr>PowerPoint Presentation</vt:lpstr>
      <vt:lpstr>PowerPoint Presentation</vt:lpstr>
      <vt:lpstr>PowerPoint Presentation</vt:lpstr>
      <vt:lpstr>Criteria for a successful solution</vt:lpstr>
      <vt:lpstr>Effects</vt:lpstr>
      <vt:lpstr>Solutions</vt:lpstr>
      <vt:lpstr>Enzymes</vt:lpstr>
      <vt:lpstr>Enzymes - viscosity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Thanks</vt:lpstr>
    </vt:vector>
  </TitlesOfParts>
  <Company>Aalborg University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Emil Brohus Lassen Agdal</dc:creator>
  <cp:lastModifiedBy>Emil Brohus Lassen Agdal</cp:lastModifiedBy>
  <cp:revision>8</cp:revision>
  <dcterms:created xsi:type="dcterms:W3CDTF">2019-01-18T10:14:51Z</dcterms:created>
  <dcterms:modified xsi:type="dcterms:W3CDTF">2019-01-24T14:47:49Z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0x010100E52150A46A28E84C87317A2D015E76D5</vt:lpwstr>
  </property>
</Properties>
</file>